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20"/>
  </p:notesMasterIdLst>
  <p:sldIdLst>
    <p:sldId id="257" r:id="rId5"/>
    <p:sldId id="270" r:id="rId6"/>
    <p:sldId id="271" r:id="rId7"/>
    <p:sldId id="272" r:id="rId8"/>
    <p:sldId id="267" r:id="rId9"/>
    <p:sldId id="268" r:id="rId10"/>
    <p:sldId id="269" r:id="rId11"/>
    <p:sldId id="278" r:id="rId12"/>
    <p:sldId id="283" r:id="rId13"/>
    <p:sldId id="279" r:id="rId14"/>
    <p:sldId id="280" r:id="rId15"/>
    <p:sldId id="281" r:id="rId16"/>
    <p:sldId id="282" r:id="rId17"/>
    <p:sldId id="273" r:id="rId18"/>
    <p:sldId id="266"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modifyVerifier cryptProviderType="rsaAES" cryptAlgorithmClass="hash" cryptAlgorithmType="typeAny" cryptAlgorithmSid="14" spinCount="100000" saltData="A7oB9QwsZYL8DXNfF7Hnww==" hashData="9sM3H/jKZQdFgf5qzLtZhFgJ10xq1dM9KtjnEyq/jC1uxLHbKEssSbKim+3pzkCafSVGcRbXYJ8FYQELceSBPQ=="/>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51C64"/>
    <a:srgbClr val="A178C0"/>
    <a:srgbClr val="D2C2DE"/>
    <a:srgbClr val="7E35B6"/>
    <a:srgbClr val="AE96C0"/>
    <a:srgbClr val="632B80"/>
    <a:srgbClr val="8545B6"/>
    <a:srgbClr val="9660C0"/>
    <a:srgbClr val="B24CFF"/>
    <a:srgbClr val="63299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 uri="{1BD7E111-0CB8-44D6-8891-C1BB2F81B7CC}">
      <p1710:readonlyRecommended xmlns:p1710="http://schemas.microsoft.com/office/powerpoint/2017/10/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1"/>
    <p:restoredTop sz="80263"/>
  </p:normalViewPr>
  <p:slideViewPr>
    <p:cSldViewPr snapToGrid="0" snapToObjects="1">
      <p:cViewPr varScale="1">
        <p:scale>
          <a:sx n="88" d="100"/>
          <a:sy n="88" d="100"/>
        </p:scale>
        <p:origin x="1480" y="1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EFB3127-5136-0144-8C45-1A64A102FE53}" type="datetimeFigureOut">
              <a:rPr lang="en-US" smtClean="0"/>
              <a:t>9/30/21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A4E59C8-7AAB-EA44-B7FD-379271019EB0}" type="slidenum">
              <a:rPr lang="en-US" smtClean="0"/>
              <a:t>‹#›</a:t>
            </a:fld>
            <a:endParaRPr lang="en-US"/>
          </a:p>
        </p:txBody>
      </p:sp>
    </p:spTree>
    <p:extLst>
      <p:ext uri="{BB962C8B-B14F-4D97-AF65-F5344CB8AC3E}">
        <p14:creationId xmlns:p14="http://schemas.microsoft.com/office/powerpoint/2010/main" val="4949763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Master" Target="../slideMasters/slideMaster1.xml"/><Relationship Id="rId4" Type="http://schemas.openxmlformats.org/officeDocument/2006/relationships/image" Target="../media/image1.jpe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42E45EB9-4127-B145-8683-19E0FE7F496A}"/>
              </a:ext>
            </a:extLst>
          </p:cNvPr>
          <p:cNvSpPr/>
          <p:nvPr userDrawn="1"/>
        </p:nvSpPr>
        <p:spPr>
          <a:xfrm>
            <a:off x="4041421" y="5342733"/>
            <a:ext cx="8150579" cy="15152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a:extLst>
              <a:ext uri="{FF2B5EF4-FFF2-40B4-BE49-F238E27FC236}">
                <a16:creationId xmlns:a16="http://schemas.microsoft.com/office/drawing/2014/main" id="{D00B5D7F-DE26-F740-B670-ADC8FED88E71}"/>
              </a:ext>
            </a:extLst>
          </p:cNvPr>
          <p:cNvSpPr>
            <a:spLocks noGrp="1"/>
          </p:cNvSpPr>
          <p:nvPr>
            <p:ph type="dt" sz="half" idx="10"/>
          </p:nvPr>
        </p:nvSpPr>
        <p:spPr>
          <a:xfrm>
            <a:off x="381141" y="6499035"/>
            <a:ext cx="1126067" cy="222440"/>
          </a:xfrm>
        </p:spPr>
        <p:txBody>
          <a:bodyPr/>
          <a:lstStyle/>
          <a:p>
            <a:fld id="{0AD081BB-EA94-054F-8412-C8BE99447733}" type="datetimeFigureOut">
              <a:rPr lang="en-US" smtClean="0"/>
              <a:t>9/30/21</a:t>
            </a:fld>
            <a:endParaRPr lang="en-US"/>
          </a:p>
        </p:txBody>
      </p:sp>
      <p:sp>
        <p:nvSpPr>
          <p:cNvPr id="6" name="Slide Number Placeholder 5">
            <a:extLst>
              <a:ext uri="{FF2B5EF4-FFF2-40B4-BE49-F238E27FC236}">
                <a16:creationId xmlns:a16="http://schemas.microsoft.com/office/drawing/2014/main" id="{6A287404-AA97-CF43-B140-D5DB30A081B6}"/>
              </a:ext>
            </a:extLst>
          </p:cNvPr>
          <p:cNvSpPr>
            <a:spLocks noGrp="1"/>
          </p:cNvSpPr>
          <p:nvPr>
            <p:ph type="sldNum" sz="quarter" idx="12"/>
          </p:nvPr>
        </p:nvSpPr>
        <p:spPr>
          <a:xfrm>
            <a:off x="11029244" y="6499035"/>
            <a:ext cx="1010356" cy="222439"/>
          </a:xfrm>
        </p:spPr>
        <p:txBody>
          <a:bodyPr/>
          <a:lstStyle/>
          <a:p>
            <a:fld id="{16A095F4-D8FF-EE47-93EE-217210EDCDAC}" type="slidenum">
              <a:rPr lang="en-US" smtClean="0"/>
              <a:t>‹#›</a:t>
            </a:fld>
            <a:endParaRPr lang="en-US"/>
          </a:p>
        </p:txBody>
      </p:sp>
      <p:sp>
        <p:nvSpPr>
          <p:cNvPr id="7" name="Rectangle 6">
            <a:extLst>
              <a:ext uri="{FF2B5EF4-FFF2-40B4-BE49-F238E27FC236}">
                <a16:creationId xmlns:a16="http://schemas.microsoft.com/office/drawing/2014/main" id="{C48C728F-4295-2441-B799-9DFA86858775}"/>
              </a:ext>
            </a:extLst>
          </p:cNvPr>
          <p:cNvSpPr/>
          <p:nvPr userDrawn="1"/>
        </p:nvSpPr>
        <p:spPr>
          <a:xfrm>
            <a:off x="-1" y="4085593"/>
            <a:ext cx="12192001" cy="1143000"/>
          </a:xfrm>
          <a:prstGeom prst="rect">
            <a:avLst/>
          </a:prstGeom>
          <a:solidFill>
            <a:srgbClr val="FBD7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7E5354F7-2D71-6B41-A249-683E7323ACB9}"/>
              </a:ext>
            </a:extLst>
          </p:cNvPr>
          <p:cNvSpPr/>
          <p:nvPr userDrawn="1"/>
        </p:nvSpPr>
        <p:spPr>
          <a:xfrm>
            <a:off x="-1" y="3952719"/>
            <a:ext cx="12192001" cy="1143000"/>
          </a:xfrm>
          <a:prstGeom prst="rect">
            <a:avLst/>
          </a:prstGeom>
          <a:solidFill>
            <a:srgbClr val="F27F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E5427004-32B6-D448-BD68-8B765441A7AF}"/>
              </a:ext>
            </a:extLst>
          </p:cNvPr>
          <p:cNvSpPr/>
          <p:nvPr userDrawn="1"/>
        </p:nvSpPr>
        <p:spPr>
          <a:xfrm>
            <a:off x="-1" y="3819845"/>
            <a:ext cx="12192001" cy="1143000"/>
          </a:xfrm>
          <a:prstGeom prst="rect">
            <a:avLst/>
          </a:prstGeom>
          <a:solidFill>
            <a:srgbClr val="65B8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71D569D3-5E01-534D-A2DD-9C0F21FDB2AA}"/>
              </a:ext>
            </a:extLst>
          </p:cNvPr>
          <p:cNvSpPr/>
          <p:nvPr userDrawn="1"/>
        </p:nvSpPr>
        <p:spPr>
          <a:xfrm>
            <a:off x="-1" y="3686971"/>
            <a:ext cx="12192001" cy="1143000"/>
          </a:xfrm>
          <a:prstGeom prst="rect">
            <a:avLst/>
          </a:prstGeom>
          <a:solidFill>
            <a:srgbClr val="578F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C6B8CCFC-4B0B-FA44-81A8-4677FB5C60BD}"/>
              </a:ext>
            </a:extLst>
          </p:cNvPr>
          <p:cNvSpPr/>
          <p:nvPr userDrawn="1"/>
        </p:nvSpPr>
        <p:spPr>
          <a:xfrm>
            <a:off x="-1" y="2585740"/>
            <a:ext cx="12192001" cy="2111357"/>
          </a:xfrm>
          <a:prstGeom prst="rect">
            <a:avLst/>
          </a:prstGeom>
          <a:solidFill>
            <a:srgbClr val="642B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848DA251-1F35-7C4D-A66C-34AA3287A8A2}"/>
              </a:ext>
            </a:extLst>
          </p:cNvPr>
          <p:cNvPicPr>
            <a:picLocks noChangeAspect="1"/>
          </p:cNvPicPr>
          <p:nvPr userDrawn="1"/>
        </p:nvPicPr>
        <p:blipFill>
          <a:blip r:embed="rId2"/>
          <a:stretch>
            <a:fillRect/>
          </a:stretch>
        </p:blipFill>
        <p:spPr>
          <a:xfrm>
            <a:off x="1851660" y="5653429"/>
            <a:ext cx="2606040" cy="845606"/>
          </a:xfrm>
          <a:prstGeom prst="rect">
            <a:avLst/>
          </a:prstGeom>
        </p:spPr>
      </p:pic>
      <p:pic>
        <p:nvPicPr>
          <p:cNvPr id="14" name="Picture 13">
            <a:extLst>
              <a:ext uri="{FF2B5EF4-FFF2-40B4-BE49-F238E27FC236}">
                <a16:creationId xmlns:a16="http://schemas.microsoft.com/office/drawing/2014/main" id="{C847475C-6962-E043-8950-D010F39F770F}"/>
              </a:ext>
            </a:extLst>
          </p:cNvPr>
          <p:cNvPicPr>
            <a:picLocks noChangeAspect="1"/>
          </p:cNvPicPr>
          <p:nvPr userDrawn="1"/>
        </p:nvPicPr>
        <p:blipFill>
          <a:blip r:embed="rId3"/>
          <a:stretch>
            <a:fillRect/>
          </a:stretch>
        </p:blipFill>
        <p:spPr>
          <a:xfrm>
            <a:off x="7539368" y="5282453"/>
            <a:ext cx="2800972" cy="1575547"/>
          </a:xfrm>
          <a:prstGeom prst="rect">
            <a:avLst/>
          </a:prstGeom>
        </p:spPr>
      </p:pic>
      <p:sp>
        <p:nvSpPr>
          <p:cNvPr id="2" name="Title 1">
            <a:extLst>
              <a:ext uri="{FF2B5EF4-FFF2-40B4-BE49-F238E27FC236}">
                <a16:creationId xmlns:a16="http://schemas.microsoft.com/office/drawing/2014/main" id="{82A8F9CE-36DD-4146-8D1C-159B73F86AF1}"/>
              </a:ext>
            </a:extLst>
          </p:cNvPr>
          <p:cNvSpPr>
            <a:spLocks noGrp="1"/>
          </p:cNvSpPr>
          <p:nvPr>
            <p:ph type="ctrTitle"/>
          </p:nvPr>
        </p:nvSpPr>
        <p:spPr>
          <a:xfrm>
            <a:off x="1524000" y="3424766"/>
            <a:ext cx="9144000" cy="612328"/>
          </a:xfrm>
        </p:spPr>
        <p:txBody>
          <a:bodyPr anchor="b"/>
          <a:lstStyle>
            <a:lvl1pPr algn="ctr">
              <a:defRPr sz="6000" b="1">
                <a:solidFill>
                  <a:schemeClr val="bg1"/>
                </a:solidFill>
              </a:defRPr>
            </a:lvl1pPr>
          </a:lstStyle>
          <a:p>
            <a:r>
              <a:rPr lang="en-US"/>
              <a:t>Click to edit Master title style</a:t>
            </a:r>
            <a:endParaRPr lang="en-US" dirty="0"/>
          </a:p>
        </p:txBody>
      </p:sp>
      <p:sp>
        <p:nvSpPr>
          <p:cNvPr id="16" name="Rectangle 15">
            <a:extLst>
              <a:ext uri="{FF2B5EF4-FFF2-40B4-BE49-F238E27FC236}">
                <a16:creationId xmlns:a16="http://schemas.microsoft.com/office/drawing/2014/main" id="{D7CBF306-23E4-904B-94E1-6D0A387E7933}"/>
              </a:ext>
            </a:extLst>
          </p:cNvPr>
          <p:cNvSpPr/>
          <p:nvPr userDrawn="1"/>
        </p:nvSpPr>
        <p:spPr>
          <a:xfrm>
            <a:off x="-1" y="519289"/>
            <a:ext cx="11446933" cy="8353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A8E40FC4-781E-9548-9A7B-46F16734B2C7}"/>
              </a:ext>
            </a:extLst>
          </p:cNvPr>
          <p:cNvPicPr>
            <a:picLocks noChangeAspect="1"/>
          </p:cNvPicPr>
          <p:nvPr userDrawn="1"/>
        </p:nvPicPr>
        <p:blipFill>
          <a:blip r:embed="rId4"/>
          <a:stretch>
            <a:fillRect/>
          </a:stretch>
        </p:blipFill>
        <p:spPr>
          <a:xfrm>
            <a:off x="3689985" y="599501"/>
            <a:ext cx="4812030" cy="1561403"/>
          </a:xfrm>
          <a:prstGeom prst="rect">
            <a:avLst/>
          </a:prstGeom>
        </p:spPr>
      </p:pic>
    </p:spTree>
    <p:extLst>
      <p:ext uri="{BB962C8B-B14F-4D97-AF65-F5344CB8AC3E}">
        <p14:creationId xmlns:p14="http://schemas.microsoft.com/office/powerpoint/2010/main" val="17142961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Two Content Up">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823E644A-C534-F54C-B4BD-1845049CCF77}"/>
              </a:ext>
            </a:extLst>
          </p:cNvPr>
          <p:cNvSpPr/>
          <p:nvPr userDrawn="1"/>
        </p:nvSpPr>
        <p:spPr>
          <a:xfrm>
            <a:off x="0" y="20475"/>
            <a:ext cx="12192000" cy="68580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Content Placeholder 3">
            <a:extLst>
              <a:ext uri="{FF2B5EF4-FFF2-40B4-BE49-F238E27FC236}">
                <a16:creationId xmlns:a16="http://schemas.microsoft.com/office/drawing/2014/main" id="{F86FBBAB-1447-9945-B974-62DB2E78ABF4}"/>
              </a:ext>
            </a:extLst>
          </p:cNvPr>
          <p:cNvSpPr>
            <a:spLocks noGrp="1"/>
          </p:cNvSpPr>
          <p:nvPr>
            <p:ph sz="half" idx="2"/>
          </p:nvPr>
        </p:nvSpPr>
        <p:spPr>
          <a:xfrm>
            <a:off x="761998" y="3900959"/>
            <a:ext cx="10911316" cy="21950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9" name="Picture 8" descr="A picture containing text, clipart&#10;&#10;Description automatically generated">
            <a:extLst>
              <a:ext uri="{FF2B5EF4-FFF2-40B4-BE49-F238E27FC236}">
                <a16:creationId xmlns:a16="http://schemas.microsoft.com/office/drawing/2014/main" id="{5DA1B869-1300-C245-A44F-835FE4E7164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55109" y="6228527"/>
            <a:ext cx="1118203" cy="386791"/>
          </a:xfrm>
          <a:prstGeom prst="rect">
            <a:avLst/>
          </a:prstGeom>
        </p:spPr>
      </p:pic>
      <p:sp>
        <p:nvSpPr>
          <p:cNvPr id="10" name="Rectangle 9">
            <a:extLst>
              <a:ext uri="{FF2B5EF4-FFF2-40B4-BE49-F238E27FC236}">
                <a16:creationId xmlns:a16="http://schemas.microsoft.com/office/drawing/2014/main" id="{1DEAB578-CAFF-DF45-9AAE-27E00BF25619}"/>
              </a:ext>
            </a:extLst>
          </p:cNvPr>
          <p:cNvSpPr/>
          <p:nvPr userDrawn="1"/>
        </p:nvSpPr>
        <p:spPr>
          <a:xfrm>
            <a:off x="0" y="1"/>
            <a:ext cx="12192000" cy="3680178"/>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2B1BC7A8-3D66-364F-A41C-D9A154BDDCFF}"/>
              </a:ext>
            </a:extLst>
          </p:cNvPr>
          <p:cNvSpPr/>
          <p:nvPr userDrawn="1"/>
        </p:nvSpPr>
        <p:spPr>
          <a:xfrm>
            <a:off x="-1" y="1264357"/>
            <a:ext cx="10555111" cy="766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24CD089-819F-E544-968C-FDD1A1F9E730}"/>
              </a:ext>
            </a:extLst>
          </p:cNvPr>
          <p:cNvSpPr>
            <a:spLocks noGrp="1"/>
          </p:cNvSpPr>
          <p:nvPr>
            <p:ph type="title"/>
          </p:nvPr>
        </p:nvSpPr>
        <p:spPr>
          <a:xfrm>
            <a:off x="761999" y="681038"/>
            <a:ext cx="5672667" cy="460374"/>
          </a:xfrm>
        </p:spPr>
        <p:txBody>
          <a:bodyPr>
            <a:noAutofit/>
          </a:bodyPr>
          <a:lstStyle>
            <a:lvl1pPr>
              <a:defRPr sz="3200" b="1"/>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FFE900E5-A1F2-4944-AB51-1F9F8DAADC4E}"/>
              </a:ext>
            </a:extLst>
          </p:cNvPr>
          <p:cNvSpPr>
            <a:spLocks noGrp="1"/>
          </p:cNvSpPr>
          <p:nvPr>
            <p:ph sz="half" idx="1"/>
          </p:nvPr>
        </p:nvSpPr>
        <p:spPr>
          <a:xfrm>
            <a:off x="761998" y="1561825"/>
            <a:ext cx="10911315" cy="188765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067466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823E644A-C534-F54C-B4BD-1845049CCF77}"/>
              </a:ext>
            </a:extLst>
          </p:cNvPr>
          <p:cNvSpPr/>
          <p:nvPr userDrawn="1"/>
        </p:nvSpPr>
        <p:spPr>
          <a:xfrm>
            <a:off x="0" y="0"/>
            <a:ext cx="12192000" cy="68580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Content Placeholder 3">
            <a:extLst>
              <a:ext uri="{FF2B5EF4-FFF2-40B4-BE49-F238E27FC236}">
                <a16:creationId xmlns:a16="http://schemas.microsoft.com/office/drawing/2014/main" id="{F86FBBAB-1447-9945-B974-62DB2E78ABF4}"/>
              </a:ext>
            </a:extLst>
          </p:cNvPr>
          <p:cNvSpPr>
            <a:spLocks noGrp="1"/>
          </p:cNvSpPr>
          <p:nvPr>
            <p:ph sz="half" idx="2"/>
          </p:nvPr>
        </p:nvSpPr>
        <p:spPr>
          <a:xfrm>
            <a:off x="5540022" y="830967"/>
            <a:ext cx="6133292" cy="7720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9" name="Picture 8" descr="A picture containing text, clipart&#10;&#10;Description automatically generated">
            <a:extLst>
              <a:ext uri="{FF2B5EF4-FFF2-40B4-BE49-F238E27FC236}">
                <a16:creationId xmlns:a16="http://schemas.microsoft.com/office/drawing/2014/main" id="{5DA1B869-1300-C245-A44F-835FE4E7164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263759" y="6045334"/>
            <a:ext cx="1647814" cy="569985"/>
          </a:xfrm>
          <a:prstGeom prst="rect">
            <a:avLst/>
          </a:prstGeom>
        </p:spPr>
      </p:pic>
      <p:sp>
        <p:nvSpPr>
          <p:cNvPr id="10" name="Rectangle 9">
            <a:extLst>
              <a:ext uri="{FF2B5EF4-FFF2-40B4-BE49-F238E27FC236}">
                <a16:creationId xmlns:a16="http://schemas.microsoft.com/office/drawing/2014/main" id="{1DEAB578-CAFF-DF45-9AAE-27E00BF25619}"/>
              </a:ext>
            </a:extLst>
          </p:cNvPr>
          <p:cNvSpPr/>
          <p:nvPr userDrawn="1"/>
        </p:nvSpPr>
        <p:spPr>
          <a:xfrm>
            <a:off x="-17053" y="-22580"/>
            <a:ext cx="4016022" cy="6880580"/>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2B1BC7A8-3D66-364F-A41C-D9A154BDDCFF}"/>
              </a:ext>
            </a:extLst>
          </p:cNvPr>
          <p:cNvSpPr/>
          <p:nvPr userDrawn="1"/>
        </p:nvSpPr>
        <p:spPr>
          <a:xfrm>
            <a:off x="518686" y="4492978"/>
            <a:ext cx="3480283" cy="653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24CD089-819F-E544-968C-FDD1A1F9E730}"/>
              </a:ext>
            </a:extLst>
          </p:cNvPr>
          <p:cNvSpPr>
            <a:spLocks noGrp="1"/>
          </p:cNvSpPr>
          <p:nvPr>
            <p:ph type="title" hasCustomPrompt="1"/>
          </p:nvPr>
        </p:nvSpPr>
        <p:spPr>
          <a:xfrm>
            <a:off x="1278467" y="3898654"/>
            <a:ext cx="1724378" cy="414377"/>
          </a:xfrm>
        </p:spPr>
        <p:txBody>
          <a:bodyPr>
            <a:noAutofit/>
          </a:bodyPr>
          <a:lstStyle>
            <a:lvl1pPr>
              <a:defRPr sz="3200"/>
            </a:lvl1pPr>
          </a:lstStyle>
          <a:p>
            <a:r>
              <a:rPr lang="en-US" dirty="0"/>
              <a:t>Agenda</a:t>
            </a:r>
          </a:p>
        </p:txBody>
      </p:sp>
      <p:sp>
        <p:nvSpPr>
          <p:cNvPr id="12" name="Content Placeholder 3">
            <a:extLst>
              <a:ext uri="{FF2B5EF4-FFF2-40B4-BE49-F238E27FC236}">
                <a16:creationId xmlns:a16="http://schemas.microsoft.com/office/drawing/2014/main" id="{8F7AE050-1F81-1B49-82FD-B360704ECCED}"/>
              </a:ext>
            </a:extLst>
          </p:cNvPr>
          <p:cNvSpPr>
            <a:spLocks noGrp="1"/>
          </p:cNvSpPr>
          <p:nvPr>
            <p:ph sz="half" idx="10"/>
          </p:nvPr>
        </p:nvSpPr>
        <p:spPr>
          <a:xfrm>
            <a:off x="5540022" y="1865345"/>
            <a:ext cx="6133292" cy="7720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3">
            <a:extLst>
              <a:ext uri="{FF2B5EF4-FFF2-40B4-BE49-F238E27FC236}">
                <a16:creationId xmlns:a16="http://schemas.microsoft.com/office/drawing/2014/main" id="{DD4A71ED-7324-524F-896D-819A7EB0A4E0}"/>
              </a:ext>
            </a:extLst>
          </p:cNvPr>
          <p:cNvSpPr>
            <a:spLocks noGrp="1"/>
          </p:cNvSpPr>
          <p:nvPr>
            <p:ph sz="half" idx="11"/>
          </p:nvPr>
        </p:nvSpPr>
        <p:spPr>
          <a:xfrm>
            <a:off x="5540022" y="2899723"/>
            <a:ext cx="6133292" cy="7720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3">
            <a:extLst>
              <a:ext uri="{FF2B5EF4-FFF2-40B4-BE49-F238E27FC236}">
                <a16:creationId xmlns:a16="http://schemas.microsoft.com/office/drawing/2014/main" id="{9B1DB5C0-242C-BA44-8155-641FA3086E32}"/>
              </a:ext>
            </a:extLst>
          </p:cNvPr>
          <p:cNvSpPr>
            <a:spLocks noGrp="1"/>
          </p:cNvSpPr>
          <p:nvPr>
            <p:ph sz="half" idx="12"/>
          </p:nvPr>
        </p:nvSpPr>
        <p:spPr>
          <a:xfrm>
            <a:off x="5540022" y="3934101"/>
            <a:ext cx="6133292" cy="7720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3">
            <a:extLst>
              <a:ext uri="{FF2B5EF4-FFF2-40B4-BE49-F238E27FC236}">
                <a16:creationId xmlns:a16="http://schemas.microsoft.com/office/drawing/2014/main" id="{4BBFBB26-9C98-694F-BA03-24302A36C4D3}"/>
              </a:ext>
            </a:extLst>
          </p:cNvPr>
          <p:cNvSpPr>
            <a:spLocks noGrp="1"/>
          </p:cNvSpPr>
          <p:nvPr>
            <p:ph sz="half" idx="13"/>
          </p:nvPr>
        </p:nvSpPr>
        <p:spPr>
          <a:xfrm>
            <a:off x="5540022" y="4968479"/>
            <a:ext cx="6133292" cy="7720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889598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867B755-30C4-CD4A-80C2-724B940EA3FE}"/>
              </a:ext>
            </a:extLst>
          </p:cNvPr>
          <p:cNvSpPr/>
          <p:nvPr userDrawn="1"/>
        </p:nvSpPr>
        <p:spPr>
          <a:xfrm>
            <a:off x="-248356" y="0"/>
            <a:ext cx="12440356" cy="68580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Date Placeholder 2">
            <a:extLst>
              <a:ext uri="{FF2B5EF4-FFF2-40B4-BE49-F238E27FC236}">
                <a16:creationId xmlns:a16="http://schemas.microsoft.com/office/drawing/2014/main" id="{787EEEDC-BB87-2F4C-A769-CFB772230971}"/>
              </a:ext>
            </a:extLst>
          </p:cNvPr>
          <p:cNvSpPr>
            <a:spLocks noGrp="1"/>
          </p:cNvSpPr>
          <p:nvPr>
            <p:ph type="dt" sz="half" idx="10"/>
          </p:nvPr>
        </p:nvSpPr>
        <p:spPr/>
        <p:txBody>
          <a:bodyPr/>
          <a:lstStyle/>
          <a:p>
            <a:fld id="{0AD081BB-EA94-054F-8412-C8BE99447733}" type="datetimeFigureOut">
              <a:rPr lang="en-US" smtClean="0"/>
              <a:t>9/30/21</a:t>
            </a:fld>
            <a:endParaRPr lang="en-US"/>
          </a:p>
        </p:txBody>
      </p:sp>
      <p:sp>
        <p:nvSpPr>
          <p:cNvPr id="4" name="Slide Number Placeholder 3">
            <a:extLst>
              <a:ext uri="{FF2B5EF4-FFF2-40B4-BE49-F238E27FC236}">
                <a16:creationId xmlns:a16="http://schemas.microsoft.com/office/drawing/2014/main" id="{12270FDB-3254-8B4F-A97A-98E7945A43A3}"/>
              </a:ext>
            </a:extLst>
          </p:cNvPr>
          <p:cNvSpPr>
            <a:spLocks noGrp="1"/>
          </p:cNvSpPr>
          <p:nvPr>
            <p:ph type="sldNum" sz="quarter" idx="11"/>
          </p:nvPr>
        </p:nvSpPr>
        <p:spPr/>
        <p:txBody>
          <a:bodyPr/>
          <a:lstStyle/>
          <a:p>
            <a:fld id="{16A095F4-D8FF-EE47-93EE-217210EDCDAC}" type="slidenum">
              <a:rPr lang="en-US" smtClean="0"/>
              <a:t>‹#›</a:t>
            </a:fld>
            <a:endParaRPr lang="en-US"/>
          </a:p>
        </p:txBody>
      </p:sp>
      <p:sp>
        <p:nvSpPr>
          <p:cNvPr id="6" name="Rectangle 5">
            <a:extLst>
              <a:ext uri="{FF2B5EF4-FFF2-40B4-BE49-F238E27FC236}">
                <a16:creationId xmlns:a16="http://schemas.microsoft.com/office/drawing/2014/main" id="{963AA583-DCDB-8240-B832-ED9DFD8EECB5}"/>
              </a:ext>
            </a:extLst>
          </p:cNvPr>
          <p:cNvSpPr/>
          <p:nvPr userDrawn="1"/>
        </p:nvSpPr>
        <p:spPr>
          <a:xfrm>
            <a:off x="-177165" y="5715000"/>
            <a:ext cx="12527280" cy="1143000"/>
          </a:xfrm>
          <a:prstGeom prst="rect">
            <a:avLst/>
          </a:prstGeom>
          <a:solidFill>
            <a:srgbClr val="FBD7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E99903AF-3E06-D84E-9EE4-337C0964F04D}"/>
              </a:ext>
            </a:extLst>
          </p:cNvPr>
          <p:cNvSpPr/>
          <p:nvPr userDrawn="1"/>
        </p:nvSpPr>
        <p:spPr>
          <a:xfrm>
            <a:off x="-177165" y="5582126"/>
            <a:ext cx="12527280" cy="1143000"/>
          </a:xfrm>
          <a:prstGeom prst="rect">
            <a:avLst/>
          </a:prstGeom>
          <a:solidFill>
            <a:srgbClr val="F27F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BA1539A2-BE88-9143-848B-BDEBD2EFFF46}"/>
              </a:ext>
            </a:extLst>
          </p:cNvPr>
          <p:cNvSpPr/>
          <p:nvPr userDrawn="1"/>
        </p:nvSpPr>
        <p:spPr>
          <a:xfrm>
            <a:off x="-177165" y="5449252"/>
            <a:ext cx="12527280" cy="1143000"/>
          </a:xfrm>
          <a:prstGeom prst="rect">
            <a:avLst/>
          </a:prstGeom>
          <a:solidFill>
            <a:srgbClr val="65B8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388D0086-D65A-8C47-B7E8-3E01F66E90BE}"/>
              </a:ext>
            </a:extLst>
          </p:cNvPr>
          <p:cNvSpPr/>
          <p:nvPr userDrawn="1"/>
        </p:nvSpPr>
        <p:spPr>
          <a:xfrm>
            <a:off x="-177165" y="5316378"/>
            <a:ext cx="12527280" cy="1143000"/>
          </a:xfrm>
          <a:prstGeom prst="rect">
            <a:avLst/>
          </a:prstGeom>
          <a:solidFill>
            <a:srgbClr val="578F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8BBF7CCD-57D8-D24A-9F88-8F2B5E5412D9}"/>
              </a:ext>
            </a:extLst>
          </p:cNvPr>
          <p:cNvSpPr/>
          <p:nvPr userDrawn="1"/>
        </p:nvSpPr>
        <p:spPr>
          <a:xfrm>
            <a:off x="-177165" y="4215147"/>
            <a:ext cx="12527280" cy="2111357"/>
          </a:xfrm>
          <a:prstGeom prst="rect">
            <a:avLst/>
          </a:prstGeom>
          <a:solidFill>
            <a:srgbClr val="642B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A367CD3E-32A8-9349-A056-70334B39724A}"/>
              </a:ext>
            </a:extLst>
          </p:cNvPr>
          <p:cNvPicPr>
            <a:picLocks noChangeAspect="1"/>
          </p:cNvPicPr>
          <p:nvPr userDrawn="1"/>
        </p:nvPicPr>
        <p:blipFill>
          <a:blip r:embed="rId2"/>
          <a:stretch>
            <a:fillRect/>
          </a:stretch>
        </p:blipFill>
        <p:spPr>
          <a:xfrm>
            <a:off x="2147556" y="3006197"/>
            <a:ext cx="2606041" cy="845605"/>
          </a:xfrm>
          <a:prstGeom prst="rect">
            <a:avLst/>
          </a:prstGeom>
        </p:spPr>
      </p:pic>
      <p:pic>
        <p:nvPicPr>
          <p:cNvPr id="12" name="Picture 11">
            <a:extLst>
              <a:ext uri="{FF2B5EF4-FFF2-40B4-BE49-F238E27FC236}">
                <a16:creationId xmlns:a16="http://schemas.microsoft.com/office/drawing/2014/main" id="{6590749D-3285-C942-809B-4345999A3F9D}"/>
              </a:ext>
            </a:extLst>
          </p:cNvPr>
          <p:cNvPicPr>
            <a:picLocks noChangeAspect="1"/>
          </p:cNvPicPr>
          <p:nvPr userDrawn="1"/>
        </p:nvPicPr>
        <p:blipFill>
          <a:blip r:embed="rId3"/>
          <a:stretch>
            <a:fillRect/>
          </a:stretch>
        </p:blipFill>
        <p:spPr>
          <a:xfrm>
            <a:off x="3932335" y="836304"/>
            <a:ext cx="4327330" cy="1404129"/>
          </a:xfrm>
          <a:prstGeom prst="rect">
            <a:avLst/>
          </a:prstGeom>
        </p:spPr>
      </p:pic>
      <p:pic>
        <p:nvPicPr>
          <p:cNvPr id="13" name="Picture 12">
            <a:extLst>
              <a:ext uri="{FF2B5EF4-FFF2-40B4-BE49-F238E27FC236}">
                <a16:creationId xmlns:a16="http://schemas.microsoft.com/office/drawing/2014/main" id="{0013A5C8-6732-8048-BA35-BCA9D62591B7}"/>
              </a:ext>
            </a:extLst>
          </p:cNvPr>
          <p:cNvPicPr>
            <a:picLocks noChangeAspect="1"/>
          </p:cNvPicPr>
          <p:nvPr userDrawn="1"/>
        </p:nvPicPr>
        <p:blipFill>
          <a:blip r:embed="rId4"/>
          <a:stretch>
            <a:fillRect/>
          </a:stretch>
        </p:blipFill>
        <p:spPr>
          <a:xfrm>
            <a:off x="7530154" y="2639600"/>
            <a:ext cx="2800972" cy="1575547"/>
          </a:xfrm>
          <a:prstGeom prst="rect">
            <a:avLst/>
          </a:prstGeom>
        </p:spPr>
      </p:pic>
    </p:spTree>
    <p:extLst>
      <p:ext uri="{BB962C8B-B14F-4D97-AF65-F5344CB8AC3E}">
        <p14:creationId xmlns:p14="http://schemas.microsoft.com/office/powerpoint/2010/main" val="38208653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91C3E3-AE13-164F-B3C0-76BEBDE39B1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E8AC0AC-DEB0-7B41-93FA-77B220CD7EE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5313E44-2733-D046-985C-2F6E05A76BE7}"/>
              </a:ext>
            </a:extLst>
          </p:cNvPr>
          <p:cNvSpPr>
            <a:spLocks noGrp="1"/>
          </p:cNvSpPr>
          <p:nvPr>
            <p:ph type="dt" sz="half" idx="10"/>
          </p:nvPr>
        </p:nvSpPr>
        <p:spPr/>
        <p:txBody>
          <a:bodyPr/>
          <a:lstStyle/>
          <a:p>
            <a:fld id="{0AD081BB-EA94-054F-8412-C8BE99447733}" type="datetimeFigureOut">
              <a:rPr lang="en-US" smtClean="0"/>
              <a:t>9/30/21</a:t>
            </a:fld>
            <a:endParaRPr lang="en-US"/>
          </a:p>
        </p:txBody>
      </p:sp>
      <p:sp>
        <p:nvSpPr>
          <p:cNvPr id="6" name="Slide Number Placeholder 5">
            <a:extLst>
              <a:ext uri="{FF2B5EF4-FFF2-40B4-BE49-F238E27FC236}">
                <a16:creationId xmlns:a16="http://schemas.microsoft.com/office/drawing/2014/main" id="{FF4D18A2-A5B5-0F41-8677-017036B2462A}"/>
              </a:ext>
            </a:extLst>
          </p:cNvPr>
          <p:cNvSpPr>
            <a:spLocks noGrp="1"/>
          </p:cNvSpPr>
          <p:nvPr>
            <p:ph type="sldNum" sz="quarter" idx="12"/>
          </p:nvPr>
        </p:nvSpPr>
        <p:spPr/>
        <p:txBody>
          <a:bodyPr/>
          <a:lstStyle/>
          <a:p>
            <a:fld id="{16A095F4-D8FF-EE47-93EE-217210EDCDAC}" type="slidenum">
              <a:rPr lang="en-US" smtClean="0"/>
              <a:t>‹#›</a:t>
            </a:fld>
            <a:endParaRPr lang="en-US"/>
          </a:p>
        </p:txBody>
      </p:sp>
    </p:spTree>
    <p:extLst>
      <p:ext uri="{BB962C8B-B14F-4D97-AF65-F5344CB8AC3E}">
        <p14:creationId xmlns:p14="http://schemas.microsoft.com/office/powerpoint/2010/main" val="33058678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49465B-8AD4-C24B-BF3A-CD0AF1855CD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494C281-F02C-CD44-BA01-CE6598D573F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0D94AAD-A782-624D-948C-9372E6B9564D}"/>
              </a:ext>
            </a:extLst>
          </p:cNvPr>
          <p:cNvSpPr>
            <a:spLocks noGrp="1"/>
          </p:cNvSpPr>
          <p:nvPr>
            <p:ph type="dt" sz="half" idx="10"/>
          </p:nvPr>
        </p:nvSpPr>
        <p:spPr/>
        <p:txBody>
          <a:bodyPr/>
          <a:lstStyle/>
          <a:p>
            <a:fld id="{0AD081BB-EA94-054F-8412-C8BE99447733}" type="datetimeFigureOut">
              <a:rPr lang="en-US" smtClean="0"/>
              <a:t>9/30/21</a:t>
            </a:fld>
            <a:endParaRPr lang="en-US"/>
          </a:p>
        </p:txBody>
      </p:sp>
      <p:sp>
        <p:nvSpPr>
          <p:cNvPr id="6" name="Slide Number Placeholder 5">
            <a:extLst>
              <a:ext uri="{FF2B5EF4-FFF2-40B4-BE49-F238E27FC236}">
                <a16:creationId xmlns:a16="http://schemas.microsoft.com/office/drawing/2014/main" id="{529C6658-ED95-4C4A-A185-4F92A8A7036E}"/>
              </a:ext>
            </a:extLst>
          </p:cNvPr>
          <p:cNvSpPr>
            <a:spLocks noGrp="1"/>
          </p:cNvSpPr>
          <p:nvPr>
            <p:ph type="sldNum" sz="quarter" idx="12"/>
          </p:nvPr>
        </p:nvSpPr>
        <p:spPr/>
        <p:txBody>
          <a:bodyPr/>
          <a:lstStyle/>
          <a:p>
            <a:fld id="{16A095F4-D8FF-EE47-93EE-217210EDCDAC}" type="slidenum">
              <a:rPr lang="en-US" smtClean="0"/>
              <a:t>‹#›</a:t>
            </a:fld>
            <a:endParaRPr lang="en-US"/>
          </a:p>
        </p:txBody>
      </p:sp>
    </p:spTree>
    <p:extLst>
      <p:ext uri="{BB962C8B-B14F-4D97-AF65-F5344CB8AC3E}">
        <p14:creationId xmlns:p14="http://schemas.microsoft.com/office/powerpoint/2010/main" val="39972227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D82D2A-827D-F045-AE40-B80CE16EDFA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C92D8D5-421E-5740-A080-33BA6D5E89B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18003F33-7766-374C-9DE9-7CA67A46ED8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AA46C3C-677C-764D-B525-CEFFC686B607}"/>
              </a:ext>
            </a:extLst>
          </p:cNvPr>
          <p:cNvSpPr>
            <a:spLocks noGrp="1"/>
          </p:cNvSpPr>
          <p:nvPr>
            <p:ph type="dt" sz="half" idx="10"/>
          </p:nvPr>
        </p:nvSpPr>
        <p:spPr/>
        <p:txBody>
          <a:bodyPr/>
          <a:lstStyle/>
          <a:p>
            <a:fld id="{0AD081BB-EA94-054F-8412-C8BE99447733}" type="datetimeFigureOut">
              <a:rPr lang="en-US" smtClean="0"/>
              <a:t>9/30/21</a:t>
            </a:fld>
            <a:endParaRPr lang="en-US"/>
          </a:p>
        </p:txBody>
      </p:sp>
      <p:sp>
        <p:nvSpPr>
          <p:cNvPr id="7" name="Slide Number Placeholder 6">
            <a:extLst>
              <a:ext uri="{FF2B5EF4-FFF2-40B4-BE49-F238E27FC236}">
                <a16:creationId xmlns:a16="http://schemas.microsoft.com/office/drawing/2014/main" id="{267D4352-B156-4446-98E1-CE6B942C73E0}"/>
              </a:ext>
            </a:extLst>
          </p:cNvPr>
          <p:cNvSpPr>
            <a:spLocks noGrp="1"/>
          </p:cNvSpPr>
          <p:nvPr>
            <p:ph type="sldNum" sz="quarter" idx="12"/>
          </p:nvPr>
        </p:nvSpPr>
        <p:spPr/>
        <p:txBody>
          <a:bodyPr/>
          <a:lstStyle/>
          <a:p>
            <a:fld id="{16A095F4-D8FF-EE47-93EE-217210EDCDAC}" type="slidenum">
              <a:rPr lang="en-US" smtClean="0"/>
              <a:t>‹#›</a:t>
            </a:fld>
            <a:endParaRPr lang="en-US"/>
          </a:p>
        </p:txBody>
      </p:sp>
    </p:spTree>
    <p:extLst>
      <p:ext uri="{BB962C8B-B14F-4D97-AF65-F5344CB8AC3E}">
        <p14:creationId xmlns:p14="http://schemas.microsoft.com/office/powerpoint/2010/main" val="15836304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C4CD7F-43C8-FB44-9065-4CC2C9C7BC30}"/>
              </a:ext>
            </a:extLst>
          </p:cNvPr>
          <p:cNvSpPr>
            <a:spLocks noGrp="1"/>
          </p:cNvSpPr>
          <p:nvPr>
            <p:ph type="title"/>
          </p:nvPr>
        </p:nvSpPr>
        <p:spPr>
          <a:xfrm>
            <a:off x="839788" y="365125"/>
            <a:ext cx="10515600" cy="1102431"/>
          </a:xfrm>
        </p:spPr>
        <p:txBody>
          <a:bodyPr/>
          <a:lstStyle/>
          <a:p>
            <a:r>
              <a:rPr lang="en-US"/>
              <a:t>Click to edit Master title style</a:t>
            </a:r>
          </a:p>
        </p:txBody>
      </p:sp>
      <p:sp>
        <p:nvSpPr>
          <p:cNvPr id="3" name="Text Placeholder 2">
            <a:extLst>
              <a:ext uri="{FF2B5EF4-FFF2-40B4-BE49-F238E27FC236}">
                <a16:creationId xmlns:a16="http://schemas.microsoft.com/office/drawing/2014/main" id="{693C5B76-FF60-E84C-811D-FCFF54AC5E1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6C79251-AB03-4F48-8BBA-B2EF35B4B9E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05563A2-ECA4-AC44-9A9B-DDBFAFE5492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82194DE-C0A9-3D42-AC12-D05E0776054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0AF3B4E-033C-F347-B901-67F0C9239DA4}"/>
              </a:ext>
            </a:extLst>
          </p:cNvPr>
          <p:cNvSpPr>
            <a:spLocks noGrp="1"/>
          </p:cNvSpPr>
          <p:nvPr>
            <p:ph type="dt" sz="half" idx="10"/>
          </p:nvPr>
        </p:nvSpPr>
        <p:spPr/>
        <p:txBody>
          <a:bodyPr/>
          <a:lstStyle/>
          <a:p>
            <a:fld id="{0AD081BB-EA94-054F-8412-C8BE99447733}" type="datetimeFigureOut">
              <a:rPr lang="en-US" smtClean="0"/>
              <a:t>9/30/21</a:t>
            </a:fld>
            <a:endParaRPr lang="en-US"/>
          </a:p>
        </p:txBody>
      </p:sp>
      <p:sp>
        <p:nvSpPr>
          <p:cNvPr id="9" name="Slide Number Placeholder 8">
            <a:extLst>
              <a:ext uri="{FF2B5EF4-FFF2-40B4-BE49-F238E27FC236}">
                <a16:creationId xmlns:a16="http://schemas.microsoft.com/office/drawing/2014/main" id="{FFF582E8-828E-A24C-B32E-45855B49A182}"/>
              </a:ext>
            </a:extLst>
          </p:cNvPr>
          <p:cNvSpPr>
            <a:spLocks noGrp="1"/>
          </p:cNvSpPr>
          <p:nvPr>
            <p:ph type="sldNum" sz="quarter" idx="12"/>
          </p:nvPr>
        </p:nvSpPr>
        <p:spPr/>
        <p:txBody>
          <a:bodyPr/>
          <a:lstStyle/>
          <a:p>
            <a:fld id="{16A095F4-D8FF-EE47-93EE-217210EDCDAC}" type="slidenum">
              <a:rPr lang="en-US" smtClean="0"/>
              <a:t>‹#›</a:t>
            </a:fld>
            <a:endParaRPr lang="en-US"/>
          </a:p>
        </p:txBody>
      </p:sp>
    </p:spTree>
    <p:extLst>
      <p:ext uri="{BB962C8B-B14F-4D97-AF65-F5344CB8AC3E}">
        <p14:creationId xmlns:p14="http://schemas.microsoft.com/office/powerpoint/2010/main" val="15112114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FC6271-46F7-D54D-8903-3720D346538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95FAEB7-414E-6449-ADA6-B7FD82912645}"/>
              </a:ext>
            </a:extLst>
          </p:cNvPr>
          <p:cNvSpPr>
            <a:spLocks noGrp="1"/>
          </p:cNvSpPr>
          <p:nvPr>
            <p:ph type="dt" sz="half" idx="10"/>
          </p:nvPr>
        </p:nvSpPr>
        <p:spPr/>
        <p:txBody>
          <a:bodyPr/>
          <a:lstStyle/>
          <a:p>
            <a:fld id="{0AD081BB-EA94-054F-8412-C8BE99447733}" type="datetimeFigureOut">
              <a:rPr lang="en-US" smtClean="0"/>
              <a:t>9/30/21</a:t>
            </a:fld>
            <a:endParaRPr lang="en-US"/>
          </a:p>
        </p:txBody>
      </p:sp>
      <p:sp>
        <p:nvSpPr>
          <p:cNvPr id="5" name="Slide Number Placeholder 4">
            <a:extLst>
              <a:ext uri="{FF2B5EF4-FFF2-40B4-BE49-F238E27FC236}">
                <a16:creationId xmlns:a16="http://schemas.microsoft.com/office/drawing/2014/main" id="{7319A394-C740-AB45-BF85-2F2B8198F78F}"/>
              </a:ext>
            </a:extLst>
          </p:cNvPr>
          <p:cNvSpPr>
            <a:spLocks noGrp="1"/>
          </p:cNvSpPr>
          <p:nvPr>
            <p:ph type="sldNum" sz="quarter" idx="12"/>
          </p:nvPr>
        </p:nvSpPr>
        <p:spPr/>
        <p:txBody>
          <a:bodyPr/>
          <a:lstStyle/>
          <a:p>
            <a:fld id="{16A095F4-D8FF-EE47-93EE-217210EDCDAC}" type="slidenum">
              <a:rPr lang="en-US" smtClean="0"/>
              <a:t>‹#›</a:t>
            </a:fld>
            <a:endParaRPr lang="en-US"/>
          </a:p>
        </p:txBody>
      </p:sp>
    </p:spTree>
    <p:extLst>
      <p:ext uri="{BB962C8B-B14F-4D97-AF65-F5344CB8AC3E}">
        <p14:creationId xmlns:p14="http://schemas.microsoft.com/office/powerpoint/2010/main" val="38182906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E543263-B341-F04B-BC39-7D610B521076}"/>
              </a:ext>
            </a:extLst>
          </p:cNvPr>
          <p:cNvSpPr>
            <a:spLocks noGrp="1"/>
          </p:cNvSpPr>
          <p:nvPr>
            <p:ph type="dt" sz="half" idx="10"/>
          </p:nvPr>
        </p:nvSpPr>
        <p:spPr/>
        <p:txBody>
          <a:bodyPr/>
          <a:lstStyle/>
          <a:p>
            <a:fld id="{0AD081BB-EA94-054F-8412-C8BE99447733}" type="datetimeFigureOut">
              <a:rPr lang="en-US" smtClean="0"/>
              <a:t>9/30/21</a:t>
            </a:fld>
            <a:endParaRPr lang="en-US"/>
          </a:p>
        </p:txBody>
      </p:sp>
      <p:sp>
        <p:nvSpPr>
          <p:cNvPr id="4" name="Slide Number Placeholder 3">
            <a:extLst>
              <a:ext uri="{FF2B5EF4-FFF2-40B4-BE49-F238E27FC236}">
                <a16:creationId xmlns:a16="http://schemas.microsoft.com/office/drawing/2014/main" id="{028CA91F-8579-1942-8CDB-60BFC050C8A1}"/>
              </a:ext>
            </a:extLst>
          </p:cNvPr>
          <p:cNvSpPr>
            <a:spLocks noGrp="1"/>
          </p:cNvSpPr>
          <p:nvPr>
            <p:ph type="sldNum" sz="quarter" idx="12"/>
          </p:nvPr>
        </p:nvSpPr>
        <p:spPr/>
        <p:txBody>
          <a:bodyPr/>
          <a:lstStyle/>
          <a:p>
            <a:fld id="{16A095F4-D8FF-EE47-93EE-217210EDCDAC}" type="slidenum">
              <a:rPr lang="en-US" smtClean="0"/>
              <a:t>‹#›</a:t>
            </a:fld>
            <a:endParaRPr lang="en-US"/>
          </a:p>
        </p:txBody>
      </p:sp>
    </p:spTree>
    <p:extLst>
      <p:ext uri="{BB962C8B-B14F-4D97-AF65-F5344CB8AC3E}">
        <p14:creationId xmlns:p14="http://schemas.microsoft.com/office/powerpoint/2010/main" val="34059392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E543263-B341-F04B-BC39-7D610B521076}"/>
              </a:ext>
            </a:extLst>
          </p:cNvPr>
          <p:cNvSpPr>
            <a:spLocks noGrp="1"/>
          </p:cNvSpPr>
          <p:nvPr>
            <p:ph type="dt" sz="half" idx="10"/>
          </p:nvPr>
        </p:nvSpPr>
        <p:spPr/>
        <p:txBody>
          <a:bodyPr/>
          <a:lstStyle/>
          <a:p>
            <a:fld id="{0AD081BB-EA94-054F-8412-C8BE99447733}" type="datetimeFigureOut">
              <a:rPr lang="en-US" smtClean="0"/>
              <a:t>9/30/21</a:t>
            </a:fld>
            <a:endParaRPr lang="en-US"/>
          </a:p>
        </p:txBody>
      </p:sp>
      <p:sp>
        <p:nvSpPr>
          <p:cNvPr id="4" name="Slide Number Placeholder 3">
            <a:extLst>
              <a:ext uri="{FF2B5EF4-FFF2-40B4-BE49-F238E27FC236}">
                <a16:creationId xmlns:a16="http://schemas.microsoft.com/office/drawing/2014/main" id="{028CA91F-8579-1942-8CDB-60BFC050C8A1}"/>
              </a:ext>
            </a:extLst>
          </p:cNvPr>
          <p:cNvSpPr>
            <a:spLocks noGrp="1"/>
          </p:cNvSpPr>
          <p:nvPr>
            <p:ph type="sldNum" sz="quarter" idx="12"/>
          </p:nvPr>
        </p:nvSpPr>
        <p:spPr/>
        <p:txBody>
          <a:bodyPr/>
          <a:lstStyle/>
          <a:p>
            <a:fld id="{16A095F4-D8FF-EE47-93EE-217210EDCDAC}" type="slidenum">
              <a:rPr lang="en-US" smtClean="0"/>
              <a:t>‹#›</a:t>
            </a:fld>
            <a:endParaRPr lang="en-US"/>
          </a:p>
        </p:txBody>
      </p:sp>
      <p:sp>
        <p:nvSpPr>
          <p:cNvPr id="3" name="Rectangle 2">
            <a:extLst>
              <a:ext uri="{FF2B5EF4-FFF2-40B4-BE49-F238E27FC236}">
                <a16:creationId xmlns:a16="http://schemas.microsoft.com/office/drawing/2014/main" id="{9FB17D0F-A4D6-A141-8801-613B692D3202}"/>
              </a:ext>
            </a:extLst>
          </p:cNvPr>
          <p:cNvSpPr/>
          <p:nvPr userDrawn="1"/>
        </p:nvSpPr>
        <p:spPr>
          <a:xfrm>
            <a:off x="0" y="496711"/>
            <a:ext cx="11322756" cy="8466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48381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2_Two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823E644A-C534-F54C-B4BD-1845049CCF77}"/>
              </a:ext>
            </a:extLst>
          </p:cNvPr>
          <p:cNvSpPr/>
          <p:nvPr userDrawn="1"/>
        </p:nvSpPr>
        <p:spPr>
          <a:xfrm>
            <a:off x="0" y="0"/>
            <a:ext cx="12192000" cy="68580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Content Placeholder 3">
            <a:extLst>
              <a:ext uri="{FF2B5EF4-FFF2-40B4-BE49-F238E27FC236}">
                <a16:creationId xmlns:a16="http://schemas.microsoft.com/office/drawing/2014/main" id="{F86FBBAB-1447-9945-B974-62DB2E78ABF4}"/>
              </a:ext>
            </a:extLst>
          </p:cNvPr>
          <p:cNvSpPr>
            <a:spLocks noGrp="1"/>
          </p:cNvSpPr>
          <p:nvPr>
            <p:ph sz="half" idx="2"/>
          </p:nvPr>
        </p:nvSpPr>
        <p:spPr>
          <a:xfrm>
            <a:off x="5540022" y="830967"/>
            <a:ext cx="6133292" cy="497168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9" name="Picture 8" descr="A picture containing text, clipart&#10;&#10;Description automatically generated">
            <a:extLst>
              <a:ext uri="{FF2B5EF4-FFF2-40B4-BE49-F238E27FC236}">
                <a16:creationId xmlns:a16="http://schemas.microsoft.com/office/drawing/2014/main" id="{5DA1B869-1300-C245-A44F-835FE4E7164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263759" y="6045334"/>
            <a:ext cx="1647814" cy="569985"/>
          </a:xfrm>
          <a:prstGeom prst="rect">
            <a:avLst/>
          </a:prstGeom>
        </p:spPr>
      </p:pic>
      <p:sp>
        <p:nvSpPr>
          <p:cNvPr id="10" name="Rectangle 9">
            <a:extLst>
              <a:ext uri="{FF2B5EF4-FFF2-40B4-BE49-F238E27FC236}">
                <a16:creationId xmlns:a16="http://schemas.microsoft.com/office/drawing/2014/main" id="{1DEAB578-CAFF-DF45-9AAE-27E00BF25619}"/>
              </a:ext>
            </a:extLst>
          </p:cNvPr>
          <p:cNvSpPr/>
          <p:nvPr userDrawn="1"/>
        </p:nvSpPr>
        <p:spPr>
          <a:xfrm>
            <a:off x="-17054" y="-22580"/>
            <a:ext cx="5131765" cy="6880580"/>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2B1BC7A8-3D66-364F-A41C-D9A154BDDCFF}"/>
              </a:ext>
            </a:extLst>
          </p:cNvPr>
          <p:cNvSpPr/>
          <p:nvPr userDrawn="1"/>
        </p:nvSpPr>
        <p:spPr>
          <a:xfrm>
            <a:off x="518686" y="1735592"/>
            <a:ext cx="4761974"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24CD089-819F-E544-968C-FDD1A1F9E730}"/>
              </a:ext>
            </a:extLst>
          </p:cNvPr>
          <p:cNvSpPr>
            <a:spLocks noGrp="1"/>
          </p:cNvSpPr>
          <p:nvPr>
            <p:ph type="title"/>
          </p:nvPr>
        </p:nvSpPr>
        <p:spPr>
          <a:xfrm>
            <a:off x="838200" y="834143"/>
            <a:ext cx="4016022" cy="620890"/>
          </a:xfrm>
        </p:spPr>
        <p:txBody>
          <a:bodyPr>
            <a:noAutofit/>
          </a:bodyPr>
          <a:lstStyle>
            <a:lvl1pPr>
              <a:defRPr sz="32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FFE900E5-A1F2-4944-AB51-1F9F8DAADC4E}"/>
              </a:ext>
            </a:extLst>
          </p:cNvPr>
          <p:cNvSpPr>
            <a:spLocks noGrp="1"/>
          </p:cNvSpPr>
          <p:nvPr>
            <p:ph sz="half" idx="1"/>
          </p:nvPr>
        </p:nvSpPr>
        <p:spPr>
          <a:xfrm>
            <a:off x="838200" y="2153305"/>
            <a:ext cx="4016022" cy="4023657"/>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563615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304E023-192C-B449-A1CF-93C6E170709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6C23852-CE10-3843-8B2D-7D138FD0BDFD}"/>
              </a:ext>
            </a:extLst>
          </p:cNvPr>
          <p:cNvSpPr>
            <a:spLocks noGrp="1"/>
          </p:cNvSpPr>
          <p:nvPr>
            <p:ph type="dt" sz="half" idx="2"/>
          </p:nvPr>
        </p:nvSpPr>
        <p:spPr>
          <a:xfrm>
            <a:off x="149578" y="6581422"/>
            <a:ext cx="1092200" cy="204123"/>
          </a:xfrm>
          <a:prstGeom prst="rect">
            <a:avLst/>
          </a:prstGeom>
        </p:spPr>
        <p:txBody>
          <a:bodyPr vert="horz" lIns="91440" tIns="45720" rIns="91440" bIns="45720" rtlCol="0" anchor="ctr"/>
          <a:lstStyle>
            <a:lvl1pPr algn="l">
              <a:defRPr sz="1200">
                <a:solidFill>
                  <a:schemeClr val="tx1">
                    <a:tint val="75000"/>
                  </a:schemeClr>
                </a:solidFill>
              </a:defRPr>
            </a:lvl1pPr>
          </a:lstStyle>
          <a:p>
            <a:fld id="{0AD081BB-EA94-054F-8412-C8BE99447733}" type="datetimeFigureOut">
              <a:rPr lang="en-US" smtClean="0"/>
              <a:t>9/30/21</a:t>
            </a:fld>
            <a:endParaRPr lang="en-US"/>
          </a:p>
        </p:txBody>
      </p:sp>
      <p:sp>
        <p:nvSpPr>
          <p:cNvPr id="6" name="Slide Number Placeholder 5">
            <a:extLst>
              <a:ext uri="{FF2B5EF4-FFF2-40B4-BE49-F238E27FC236}">
                <a16:creationId xmlns:a16="http://schemas.microsoft.com/office/drawing/2014/main" id="{7E208CC5-5BC6-904C-BF88-F2AAADAC9042}"/>
              </a:ext>
            </a:extLst>
          </p:cNvPr>
          <p:cNvSpPr>
            <a:spLocks noGrp="1"/>
          </p:cNvSpPr>
          <p:nvPr>
            <p:ph type="sldNum" sz="quarter" idx="4"/>
          </p:nvPr>
        </p:nvSpPr>
        <p:spPr>
          <a:xfrm>
            <a:off x="11235691" y="6581421"/>
            <a:ext cx="806732" cy="204123"/>
          </a:xfrm>
          <a:prstGeom prst="rect">
            <a:avLst/>
          </a:prstGeom>
        </p:spPr>
        <p:txBody>
          <a:bodyPr vert="horz" lIns="91440" tIns="45720" rIns="91440" bIns="45720" rtlCol="0" anchor="ctr"/>
          <a:lstStyle>
            <a:lvl1pPr algn="r">
              <a:defRPr sz="1200">
                <a:solidFill>
                  <a:schemeClr val="tx1">
                    <a:tint val="75000"/>
                  </a:schemeClr>
                </a:solidFill>
              </a:defRPr>
            </a:lvl1pPr>
          </a:lstStyle>
          <a:p>
            <a:fld id="{16A095F4-D8FF-EE47-93EE-217210EDCDAC}" type="slidenum">
              <a:rPr lang="en-US" smtClean="0"/>
              <a:t>‹#›</a:t>
            </a:fld>
            <a:endParaRPr lang="en-US"/>
          </a:p>
        </p:txBody>
      </p:sp>
      <p:sp>
        <p:nvSpPr>
          <p:cNvPr id="7" name="Rectangle 6">
            <a:extLst>
              <a:ext uri="{FF2B5EF4-FFF2-40B4-BE49-F238E27FC236}">
                <a16:creationId xmlns:a16="http://schemas.microsoft.com/office/drawing/2014/main" id="{31C2BD71-BB0F-CD45-871A-B0B166F3EB90}"/>
              </a:ext>
            </a:extLst>
          </p:cNvPr>
          <p:cNvSpPr/>
          <p:nvPr userDrawn="1"/>
        </p:nvSpPr>
        <p:spPr>
          <a:xfrm>
            <a:off x="0" y="551259"/>
            <a:ext cx="11235690" cy="720091"/>
          </a:xfrm>
          <a:prstGeom prst="rect">
            <a:avLst/>
          </a:prstGeom>
          <a:solidFill>
            <a:srgbClr val="642B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a:extLst>
              <a:ext uri="{FF2B5EF4-FFF2-40B4-BE49-F238E27FC236}">
                <a16:creationId xmlns:a16="http://schemas.microsoft.com/office/drawing/2014/main" id="{870D0BE5-3F5B-AE44-B8EA-F35968BD5999}"/>
              </a:ext>
            </a:extLst>
          </p:cNvPr>
          <p:cNvSpPr>
            <a:spLocks noGrp="1"/>
          </p:cNvSpPr>
          <p:nvPr>
            <p:ph type="title"/>
          </p:nvPr>
        </p:nvSpPr>
        <p:spPr>
          <a:xfrm>
            <a:off x="838200" y="616147"/>
            <a:ext cx="10515600" cy="590313"/>
          </a:xfrm>
          <a:prstGeom prst="rect">
            <a:avLst/>
          </a:prstGeom>
        </p:spPr>
        <p:txBody>
          <a:bodyPr vert="horz" lIns="91440" tIns="45720" rIns="91440" bIns="45720" rtlCol="0" anchor="ctr">
            <a:noAutofit/>
          </a:bodyPr>
          <a:lstStyle/>
          <a:p>
            <a:r>
              <a:rPr lang="en-US"/>
              <a:t>Click to edit Master title style</a:t>
            </a:r>
          </a:p>
        </p:txBody>
      </p:sp>
      <p:pic>
        <p:nvPicPr>
          <p:cNvPr id="8" name="Picture 7">
            <a:extLst>
              <a:ext uri="{FF2B5EF4-FFF2-40B4-BE49-F238E27FC236}">
                <a16:creationId xmlns:a16="http://schemas.microsoft.com/office/drawing/2014/main" id="{E6426274-D254-A546-ABE8-52B77CC546FC}"/>
              </a:ext>
            </a:extLst>
          </p:cNvPr>
          <p:cNvPicPr>
            <a:picLocks noChangeAspect="1"/>
          </p:cNvPicPr>
          <p:nvPr userDrawn="1"/>
        </p:nvPicPr>
        <p:blipFill rotWithShape="1">
          <a:blip r:embed="rId14">
            <a:alphaModFix amt="5000"/>
          </a:blip>
          <a:srcRect r="7349" b="50000"/>
          <a:stretch/>
        </p:blipFill>
        <p:spPr>
          <a:xfrm>
            <a:off x="3884295" y="5403245"/>
            <a:ext cx="8307705" cy="1454755"/>
          </a:xfrm>
          <a:prstGeom prst="rect">
            <a:avLst/>
          </a:prstGeom>
        </p:spPr>
      </p:pic>
    </p:spTree>
    <p:extLst>
      <p:ext uri="{BB962C8B-B14F-4D97-AF65-F5344CB8AC3E}">
        <p14:creationId xmlns:p14="http://schemas.microsoft.com/office/powerpoint/2010/main" val="377663487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71" r:id="rId8"/>
    <p:sldLayoutId id="2147483668" r:id="rId9"/>
    <p:sldLayoutId id="2147483669" r:id="rId10"/>
    <p:sldLayoutId id="2147483670" r:id="rId11"/>
    <p:sldLayoutId id="2147483656" r:id="rId12"/>
  </p:sldLayoutIdLst>
  <p:txStyles>
    <p:titleStyle>
      <a:lvl1pPr algn="l" defTabSz="914400" rtl="0" eaLnBrk="1" latinLnBrk="0" hangingPunct="1">
        <a:lnSpc>
          <a:spcPct val="90000"/>
        </a:lnSpc>
        <a:spcBef>
          <a:spcPct val="0"/>
        </a:spcBef>
        <a:buNone/>
        <a:defRPr sz="3600" b="1" kern="1200">
          <a:solidFill>
            <a:schemeClr val="bg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image" Target="../media/image25.png"/><Relationship Id="rId3" Type="http://schemas.openxmlformats.org/officeDocument/2006/relationships/image" Target="../media/image15.png"/><Relationship Id="rId7" Type="http://schemas.openxmlformats.org/officeDocument/2006/relationships/image" Target="../media/image19.png"/><Relationship Id="rId12" Type="http://schemas.openxmlformats.org/officeDocument/2006/relationships/image" Target="../media/image24.png"/><Relationship Id="rId17" Type="http://schemas.openxmlformats.org/officeDocument/2006/relationships/image" Target="../media/image29.png"/><Relationship Id="rId2" Type="http://schemas.openxmlformats.org/officeDocument/2006/relationships/image" Target="../media/image14.png"/><Relationship Id="rId16" Type="http://schemas.openxmlformats.org/officeDocument/2006/relationships/image" Target="../media/image28.png"/><Relationship Id="rId1" Type="http://schemas.openxmlformats.org/officeDocument/2006/relationships/slideLayout" Target="../slideLayouts/slideLayout8.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5" Type="http://schemas.openxmlformats.org/officeDocument/2006/relationships/image" Target="../media/image27.png"/><Relationship Id="rId10" Type="http://schemas.openxmlformats.org/officeDocument/2006/relationships/image" Target="../media/image22.png"/><Relationship Id="rId4" Type="http://schemas.openxmlformats.org/officeDocument/2006/relationships/image" Target="../media/image16.png"/><Relationship Id="rId9" Type="http://schemas.openxmlformats.org/officeDocument/2006/relationships/image" Target="../media/image21.png"/><Relationship Id="rId14" Type="http://schemas.openxmlformats.org/officeDocument/2006/relationships/image" Target="../media/image2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85D85C-015F-7440-B0EF-E9D49D2D6EB4}"/>
              </a:ext>
            </a:extLst>
          </p:cNvPr>
          <p:cNvSpPr>
            <a:spLocks noGrp="1"/>
          </p:cNvSpPr>
          <p:nvPr>
            <p:ph type="ctrTitle"/>
          </p:nvPr>
        </p:nvSpPr>
        <p:spPr/>
        <p:txBody>
          <a:bodyPr/>
          <a:lstStyle/>
          <a:p>
            <a:r>
              <a:rPr lang="en-US" dirty="0"/>
              <a:t>Discover Move it Analytics</a:t>
            </a:r>
          </a:p>
        </p:txBody>
      </p:sp>
    </p:spTree>
    <p:extLst>
      <p:ext uri="{BB962C8B-B14F-4D97-AF65-F5344CB8AC3E}">
        <p14:creationId xmlns:p14="http://schemas.microsoft.com/office/powerpoint/2010/main" val="33365660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AEE1DEC-FACB-AE44-8387-BB94AFB7C10E}"/>
              </a:ext>
            </a:extLst>
          </p:cNvPr>
          <p:cNvSpPr/>
          <p:nvPr/>
        </p:nvSpPr>
        <p:spPr>
          <a:xfrm>
            <a:off x="0" y="457200"/>
            <a:ext cx="11244263" cy="985838"/>
          </a:xfrm>
          <a:prstGeom prst="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2AF1378-432D-5E4B-8A16-039D18E26826}"/>
              </a:ext>
            </a:extLst>
          </p:cNvPr>
          <p:cNvSpPr>
            <a:spLocks noGrp="1"/>
          </p:cNvSpPr>
          <p:nvPr>
            <p:ph type="title"/>
          </p:nvPr>
        </p:nvSpPr>
        <p:spPr>
          <a:xfrm>
            <a:off x="838200" y="673299"/>
            <a:ext cx="10515600" cy="590313"/>
          </a:xfrm>
        </p:spPr>
        <p:txBody>
          <a:bodyPr/>
          <a:lstStyle/>
          <a:p>
            <a:pPr lvl="0"/>
            <a:r>
              <a:rPr lang="en-US" sz="3200" dirty="0"/>
              <a:t>Looker Recognized as a Challenger in the Gartner 2020 Magic Quadrant for Analytics and Business Intelligence Platforms </a:t>
            </a:r>
          </a:p>
        </p:txBody>
      </p:sp>
      <p:pic>
        <p:nvPicPr>
          <p:cNvPr id="4" name="Google Shape;2040;p139">
            <a:extLst>
              <a:ext uri="{FF2B5EF4-FFF2-40B4-BE49-F238E27FC236}">
                <a16:creationId xmlns:a16="http://schemas.microsoft.com/office/drawing/2014/main" id="{95F063CA-EC11-C247-9857-9A80FC186A17}"/>
              </a:ext>
            </a:extLst>
          </p:cNvPr>
          <p:cNvPicPr preferRelativeResize="0"/>
          <p:nvPr/>
        </p:nvPicPr>
        <p:blipFill rotWithShape="1">
          <a:blip r:embed="rId2">
            <a:alphaModFix/>
          </a:blip>
          <a:srcRect/>
          <a:stretch/>
        </p:blipFill>
        <p:spPr>
          <a:xfrm>
            <a:off x="1038871" y="1647215"/>
            <a:ext cx="4089399" cy="4267199"/>
          </a:xfrm>
          <a:prstGeom prst="rect">
            <a:avLst/>
          </a:prstGeom>
          <a:noFill/>
          <a:ln>
            <a:noFill/>
          </a:ln>
        </p:spPr>
      </p:pic>
      <p:sp>
        <p:nvSpPr>
          <p:cNvPr id="5" name="Google Shape;2038;p139">
            <a:extLst>
              <a:ext uri="{FF2B5EF4-FFF2-40B4-BE49-F238E27FC236}">
                <a16:creationId xmlns:a16="http://schemas.microsoft.com/office/drawing/2014/main" id="{25F11820-DC7C-B34B-B31D-19C15B1B01FC}"/>
              </a:ext>
            </a:extLst>
          </p:cNvPr>
          <p:cNvSpPr txBox="1">
            <a:spLocks/>
          </p:cNvSpPr>
          <p:nvPr/>
        </p:nvSpPr>
        <p:spPr>
          <a:xfrm>
            <a:off x="5622131" y="1894984"/>
            <a:ext cx="4968000" cy="3628774"/>
          </a:xfrm>
          <a:prstGeom prst="rect">
            <a:avLst/>
          </a:prstGeom>
          <a:noFill/>
          <a:ln>
            <a:noFill/>
          </a:ln>
        </p:spPr>
        <p:txBody>
          <a:bodyPr spcFirstLastPara="1" vert="horz" wrap="square" lIns="0" tIns="0" rIns="0" bIns="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5000"/>
              </a:lnSpc>
              <a:spcBef>
                <a:spcPts val="0"/>
              </a:spcBef>
              <a:buNone/>
            </a:pPr>
            <a:r>
              <a:rPr lang="en-CA" dirty="0"/>
              <a:t>Companies choose Looker’s platform for:</a:t>
            </a:r>
          </a:p>
          <a:p>
            <a:pPr>
              <a:lnSpc>
                <a:spcPct val="115000"/>
              </a:lnSpc>
              <a:spcBef>
                <a:spcPts val="0"/>
              </a:spcBef>
            </a:pPr>
            <a:r>
              <a:rPr lang="en-CA" sz="1867" dirty="0"/>
              <a:t>Modern and scalable, cloud-native architecture</a:t>
            </a:r>
          </a:p>
          <a:p>
            <a:pPr>
              <a:lnSpc>
                <a:spcPct val="115000"/>
              </a:lnSpc>
              <a:spcBef>
                <a:spcPts val="0"/>
              </a:spcBef>
            </a:pPr>
            <a:r>
              <a:rPr lang="en-CA" sz="1867" dirty="0"/>
              <a:t>Data governance, delivering reliable metrics everyone can trust</a:t>
            </a:r>
          </a:p>
          <a:p>
            <a:pPr>
              <a:lnSpc>
                <a:spcPct val="115000"/>
              </a:lnSpc>
              <a:spcBef>
                <a:spcPts val="0"/>
              </a:spcBef>
            </a:pPr>
            <a:r>
              <a:rPr lang="en-CA" sz="1867" dirty="0"/>
              <a:t>Flexibility and choice of deployment environment </a:t>
            </a:r>
          </a:p>
          <a:p>
            <a:pPr>
              <a:lnSpc>
                <a:spcPct val="115000"/>
              </a:lnSpc>
              <a:spcBef>
                <a:spcPts val="0"/>
              </a:spcBef>
            </a:pPr>
            <a:r>
              <a:rPr lang="en-CA" sz="1867" dirty="0"/>
              <a:t>Extensible platform, powering user-friendly data experiences</a:t>
            </a:r>
          </a:p>
          <a:p>
            <a:pPr>
              <a:lnSpc>
                <a:spcPct val="115000"/>
              </a:lnSpc>
              <a:spcBef>
                <a:spcPts val="0"/>
              </a:spcBef>
            </a:pPr>
            <a:r>
              <a:rPr lang="en-CA" sz="1867" dirty="0"/>
              <a:t>Exceptional customer support and experience</a:t>
            </a:r>
          </a:p>
        </p:txBody>
      </p:sp>
      <p:sp>
        <p:nvSpPr>
          <p:cNvPr id="6" name="Google Shape;2039;p139">
            <a:extLst>
              <a:ext uri="{FF2B5EF4-FFF2-40B4-BE49-F238E27FC236}">
                <a16:creationId xmlns:a16="http://schemas.microsoft.com/office/drawing/2014/main" id="{E2767493-0177-F446-80D3-55A0F562350C}"/>
              </a:ext>
            </a:extLst>
          </p:cNvPr>
          <p:cNvSpPr txBox="1"/>
          <p:nvPr/>
        </p:nvSpPr>
        <p:spPr>
          <a:xfrm>
            <a:off x="640388" y="5914414"/>
            <a:ext cx="10293600" cy="918000"/>
          </a:xfrm>
          <a:prstGeom prst="rect">
            <a:avLst/>
          </a:prstGeom>
          <a:noFill/>
          <a:ln>
            <a:noFill/>
          </a:ln>
        </p:spPr>
        <p:txBody>
          <a:bodyPr spcFirstLastPara="1" wrap="square" lIns="121900" tIns="121900" rIns="121900" bIns="121900" anchor="t" anchorCtr="0">
            <a:noAutofit/>
          </a:bodyPr>
          <a:lstStyle/>
          <a:p>
            <a:pPr>
              <a:buClr>
                <a:srgbClr val="000000"/>
              </a:buClr>
              <a:buSzPts val="700"/>
            </a:pPr>
            <a:r>
              <a:rPr lang="en" sz="800" dirty="0">
                <a:solidFill>
                  <a:srgbClr val="000000"/>
                </a:solidFill>
                <a:latin typeface="Arial"/>
                <a:ea typeface="Arial"/>
                <a:cs typeface="Arial"/>
                <a:sym typeface="Arial"/>
              </a:rPr>
              <a:t>1 Gartner “Magic Quadrant for Analytics and Business Intelligence Platforms,” by James Richardson, Rita </a:t>
            </a:r>
            <a:r>
              <a:rPr lang="en" sz="800" dirty="0" err="1">
                <a:solidFill>
                  <a:srgbClr val="000000"/>
                </a:solidFill>
                <a:latin typeface="Arial"/>
                <a:ea typeface="Arial"/>
                <a:cs typeface="Arial"/>
                <a:sym typeface="Arial"/>
              </a:rPr>
              <a:t>Sallam</a:t>
            </a:r>
            <a:r>
              <a:rPr lang="en" sz="800" dirty="0">
                <a:solidFill>
                  <a:srgbClr val="000000"/>
                </a:solidFill>
                <a:latin typeface="Arial"/>
                <a:ea typeface="Arial"/>
                <a:cs typeface="Arial"/>
                <a:sym typeface="Arial"/>
              </a:rPr>
              <a:t>, Kurt Schlegel, Austin </a:t>
            </a:r>
            <a:r>
              <a:rPr lang="en" sz="800" dirty="0" err="1">
                <a:solidFill>
                  <a:srgbClr val="000000"/>
                </a:solidFill>
                <a:latin typeface="Arial"/>
                <a:ea typeface="Arial"/>
                <a:cs typeface="Arial"/>
                <a:sym typeface="Arial"/>
              </a:rPr>
              <a:t>Kronz</a:t>
            </a:r>
            <a:r>
              <a:rPr lang="en" sz="800" dirty="0">
                <a:solidFill>
                  <a:srgbClr val="000000"/>
                </a:solidFill>
                <a:latin typeface="Arial"/>
                <a:ea typeface="Arial"/>
                <a:cs typeface="Arial"/>
                <a:sym typeface="Arial"/>
              </a:rPr>
              <a:t>, and Julian Sun February X, 2020</a:t>
            </a:r>
            <a:endParaRPr sz="800" dirty="0">
              <a:solidFill>
                <a:srgbClr val="000000"/>
              </a:solidFill>
              <a:latin typeface="Arial"/>
              <a:ea typeface="Arial"/>
              <a:cs typeface="Arial"/>
              <a:sym typeface="Arial"/>
            </a:endParaRPr>
          </a:p>
          <a:p>
            <a:pPr>
              <a:buClr>
                <a:srgbClr val="000000"/>
              </a:buClr>
              <a:buSzPts val="700"/>
            </a:pPr>
            <a:endParaRPr sz="800" dirty="0">
              <a:solidFill>
                <a:srgbClr val="000000"/>
              </a:solidFill>
              <a:latin typeface="Arial"/>
              <a:ea typeface="Arial"/>
              <a:cs typeface="Arial"/>
              <a:sym typeface="Arial"/>
            </a:endParaRPr>
          </a:p>
          <a:p>
            <a:pPr>
              <a:buClr>
                <a:srgbClr val="000000"/>
              </a:buClr>
              <a:buSzPts val="700"/>
            </a:pPr>
            <a:r>
              <a:rPr lang="en" sz="800" dirty="0">
                <a:solidFill>
                  <a:srgbClr val="000000"/>
                </a:solidFill>
                <a:latin typeface="Arial"/>
                <a:ea typeface="Arial"/>
                <a:cs typeface="Arial"/>
                <a:sym typeface="Arial"/>
              </a:rPr>
              <a:t>This graphic was published by Gartner, Inc. as part of a larger research document and should be evaluated in the context of the entire document. The Gartner document is available upon request from Looker. Gartner does not endorse any vendor, product or service depicted in its research publications, and does not advise technology users to select only those vendors with the highest ratings or other designation. Gartner research publications consist of the opinions of Gartner’s research organization and should not be construed as statements of fact. Gartner disclaims all warranties, expressed or implied, with respect to this research, including any warranties of merchantability or fitness for a particular purpose.</a:t>
            </a:r>
            <a:endParaRPr sz="800" dirty="0">
              <a:solidFill>
                <a:srgbClr val="000000"/>
              </a:solidFill>
              <a:latin typeface="Arial"/>
              <a:ea typeface="Arial"/>
              <a:cs typeface="Arial"/>
              <a:sym typeface="Arial"/>
            </a:endParaRPr>
          </a:p>
          <a:p>
            <a:pPr>
              <a:buClr>
                <a:srgbClr val="000000"/>
              </a:buClr>
              <a:buSzPts val="1400"/>
            </a:pPr>
            <a:endParaRPr sz="1600" dirty="0">
              <a:solidFill>
                <a:srgbClr val="000000"/>
              </a:solidFill>
              <a:latin typeface="Arial"/>
              <a:ea typeface="Arial"/>
              <a:cs typeface="Arial"/>
              <a:sym typeface="Arial"/>
            </a:endParaRPr>
          </a:p>
          <a:p>
            <a:pPr>
              <a:buClr>
                <a:srgbClr val="000000"/>
              </a:buClr>
              <a:buSzPts val="1400"/>
            </a:pPr>
            <a:endParaRPr sz="1600"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24752134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AEE1DEC-FACB-AE44-8387-BB94AFB7C10E}"/>
              </a:ext>
            </a:extLst>
          </p:cNvPr>
          <p:cNvSpPr/>
          <p:nvPr/>
        </p:nvSpPr>
        <p:spPr>
          <a:xfrm>
            <a:off x="0" y="457200"/>
            <a:ext cx="11244263" cy="985838"/>
          </a:xfrm>
          <a:prstGeom prst="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2AF1378-432D-5E4B-8A16-039D18E26826}"/>
              </a:ext>
            </a:extLst>
          </p:cNvPr>
          <p:cNvSpPr>
            <a:spLocks noGrp="1"/>
          </p:cNvSpPr>
          <p:nvPr>
            <p:ph type="title"/>
          </p:nvPr>
        </p:nvSpPr>
        <p:spPr>
          <a:xfrm>
            <a:off x="838200" y="673299"/>
            <a:ext cx="10515600" cy="590313"/>
          </a:xfrm>
        </p:spPr>
        <p:txBody>
          <a:bodyPr/>
          <a:lstStyle/>
          <a:p>
            <a:pPr lvl="0"/>
            <a:r>
              <a:rPr lang="en-US" sz="3200" dirty="0"/>
              <a:t>Looker Recognized as a Challenger in the Gartner 2020 Magic Quadrant for Analytics and Business Intelligence Platforms </a:t>
            </a:r>
          </a:p>
        </p:txBody>
      </p:sp>
      <p:pic>
        <p:nvPicPr>
          <p:cNvPr id="4" name="Google Shape;2040;p139">
            <a:extLst>
              <a:ext uri="{FF2B5EF4-FFF2-40B4-BE49-F238E27FC236}">
                <a16:creationId xmlns:a16="http://schemas.microsoft.com/office/drawing/2014/main" id="{95F063CA-EC11-C247-9857-9A80FC186A17}"/>
              </a:ext>
            </a:extLst>
          </p:cNvPr>
          <p:cNvPicPr preferRelativeResize="0"/>
          <p:nvPr/>
        </p:nvPicPr>
        <p:blipFill rotWithShape="1">
          <a:blip r:embed="rId2">
            <a:alphaModFix/>
          </a:blip>
          <a:srcRect/>
          <a:stretch/>
        </p:blipFill>
        <p:spPr>
          <a:xfrm>
            <a:off x="1038871" y="1647215"/>
            <a:ext cx="4089399" cy="4267199"/>
          </a:xfrm>
          <a:prstGeom prst="rect">
            <a:avLst/>
          </a:prstGeom>
          <a:noFill/>
          <a:ln>
            <a:noFill/>
          </a:ln>
        </p:spPr>
      </p:pic>
      <p:sp>
        <p:nvSpPr>
          <p:cNvPr id="5" name="Google Shape;2038;p139">
            <a:extLst>
              <a:ext uri="{FF2B5EF4-FFF2-40B4-BE49-F238E27FC236}">
                <a16:creationId xmlns:a16="http://schemas.microsoft.com/office/drawing/2014/main" id="{25F11820-DC7C-B34B-B31D-19C15B1B01FC}"/>
              </a:ext>
            </a:extLst>
          </p:cNvPr>
          <p:cNvSpPr txBox="1">
            <a:spLocks/>
          </p:cNvSpPr>
          <p:nvPr/>
        </p:nvSpPr>
        <p:spPr>
          <a:xfrm>
            <a:off x="5622131" y="2206562"/>
            <a:ext cx="4968000" cy="3148504"/>
          </a:xfrm>
          <a:prstGeom prst="rect">
            <a:avLst/>
          </a:prstGeom>
          <a:noFill/>
          <a:ln>
            <a:noFill/>
          </a:ln>
        </p:spPr>
        <p:txBody>
          <a:bodyPr spcFirstLastPara="1" vert="horz" wrap="square" lIns="0" tIns="0" rIns="0" bIns="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5000"/>
              </a:lnSpc>
              <a:spcBef>
                <a:spcPts val="0"/>
              </a:spcBef>
              <a:buNone/>
            </a:pPr>
            <a:r>
              <a:rPr lang="en-CA" sz="2000" dirty="0"/>
              <a:t>“The growing demand for tools that close the gap between discovering insights and taking action is creating a profound change in the way we use data in the workplace. At Looker our vision is to meet this demand by enabling data experiences that go far beyond traditional business intelligence.” </a:t>
            </a:r>
          </a:p>
          <a:p>
            <a:pPr marL="0" indent="0" algn="r">
              <a:lnSpc>
                <a:spcPct val="115000"/>
              </a:lnSpc>
              <a:spcBef>
                <a:spcPts val="0"/>
              </a:spcBef>
              <a:buNone/>
            </a:pPr>
            <a:r>
              <a:rPr lang="en-CA" sz="2000" dirty="0"/>
              <a:t>- Nick Caldwell, </a:t>
            </a:r>
          </a:p>
          <a:p>
            <a:pPr marL="0" indent="0" algn="r">
              <a:lnSpc>
                <a:spcPct val="115000"/>
              </a:lnSpc>
              <a:spcBef>
                <a:spcPts val="0"/>
              </a:spcBef>
              <a:buNone/>
            </a:pPr>
            <a:r>
              <a:rPr lang="en-CA" sz="2000" dirty="0"/>
              <a:t>Chief Product Officer at Looker</a:t>
            </a:r>
          </a:p>
        </p:txBody>
      </p:sp>
      <p:sp>
        <p:nvSpPr>
          <p:cNvPr id="6" name="Google Shape;2039;p139">
            <a:extLst>
              <a:ext uri="{FF2B5EF4-FFF2-40B4-BE49-F238E27FC236}">
                <a16:creationId xmlns:a16="http://schemas.microsoft.com/office/drawing/2014/main" id="{E2767493-0177-F446-80D3-55A0F562350C}"/>
              </a:ext>
            </a:extLst>
          </p:cNvPr>
          <p:cNvSpPr txBox="1"/>
          <p:nvPr/>
        </p:nvSpPr>
        <p:spPr>
          <a:xfrm>
            <a:off x="640388" y="5914414"/>
            <a:ext cx="10293600" cy="918000"/>
          </a:xfrm>
          <a:prstGeom prst="rect">
            <a:avLst/>
          </a:prstGeom>
          <a:noFill/>
          <a:ln>
            <a:noFill/>
          </a:ln>
        </p:spPr>
        <p:txBody>
          <a:bodyPr spcFirstLastPara="1" wrap="square" lIns="121900" tIns="121900" rIns="121900" bIns="121900" anchor="t" anchorCtr="0">
            <a:noAutofit/>
          </a:bodyPr>
          <a:lstStyle/>
          <a:p>
            <a:pPr>
              <a:buClr>
                <a:srgbClr val="000000"/>
              </a:buClr>
              <a:buSzPts val="700"/>
            </a:pPr>
            <a:r>
              <a:rPr lang="en" sz="800" dirty="0">
                <a:solidFill>
                  <a:srgbClr val="000000"/>
                </a:solidFill>
                <a:latin typeface="Arial"/>
                <a:ea typeface="Arial"/>
                <a:cs typeface="Arial"/>
                <a:sym typeface="Arial"/>
              </a:rPr>
              <a:t>1 Gartner “Magic Quadrant for Analytics and Business Intelligence Platforms,” by James Richardson, Rita </a:t>
            </a:r>
            <a:r>
              <a:rPr lang="en" sz="800" dirty="0" err="1">
                <a:solidFill>
                  <a:srgbClr val="000000"/>
                </a:solidFill>
                <a:latin typeface="Arial"/>
                <a:ea typeface="Arial"/>
                <a:cs typeface="Arial"/>
                <a:sym typeface="Arial"/>
              </a:rPr>
              <a:t>Sallam</a:t>
            </a:r>
            <a:r>
              <a:rPr lang="en" sz="800" dirty="0">
                <a:solidFill>
                  <a:srgbClr val="000000"/>
                </a:solidFill>
                <a:latin typeface="Arial"/>
                <a:ea typeface="Arial"/>
                <a:cs typeface="Arial"/>
                <a:sym typeface="Arial"/>
              </a:rPr>
              <a:t>, Kurt Schlegel, Austin </a:t>
            </a:r>
            <a:r>
              <a:rPr lang="en" sz="800" dirty="0" err="1">
                <a:solidFill>
                  <a:srgbClr val="000000"/>
                </a:solidFill>
                <a:latin typeface="Arial"/>
                <a:ea typeface="Arial"/>
                <a:cs typeface="Arial"/>
                <a:sym typeface="Arial"/>
              </a:rPr>
              <a:t>Kronz</a:t>
            </a:r>
            <a:r>
              <a:rPr lang="en" sz="800" dirty="0">
                <a:solidFill>
                  <a:srgbClr val="000000"/>
                </a:solidFill>
                <a:latin typeface="Arial"/>
                <a:ea typeface="Arial"/>
                <a:cs typeface="Arial"/>
                <a:sym typeface="Arial"/>
              </a:rPr>
              <a:t>, and Julian Sun February X, 2020</a:t>
            </a:r>
            <a:endParaRPr sz="800" dirty="0">
              <a:solidFill>
                <a:srgbClr val="000000"/>
              </a:solidFill>
              <a:latin typeface="Arial"/>
              <a:ea typeface="Arial"/>
              <a:cs typeface="Arial"/>
              <a:sym typeface="Arial"/>
            </a:endParaRPr>
          </a:p>
          <a:p>
            <a:pPr>
              <a:buClr>
                <a:srgbClr val="000000"/>
              </a:buClr>
              <a:buSzPts val="700"/>
            </a:pPr>
            <a:endParaRPr sz="800" dirty="0">
              <a:solidFill>
                <a:srgbClr val="000000"/>
              </a:solidFill>
              <a:latin typeface="Arial"/>
              <a:ea typeface="Arial"/>
              <a:cs typeface="Arial"/>
              <a:sym typeface="Arial"/>
            </a:endParaRPr>
          </a:p>
          <a:p>
            <a:pPr>
              <a:buClr>
                <a:srgbClr val="000000"/>
              </a:buClr>
              <a:buSzPts val="700"/>
            </a:pPr>
            <a:r>
              <a:rPr lang="en" sz="800" dirty="0">
                <a:solidFill>
                  <a:srgbClr val="000000"/>
                </a:solidFill>
                <a:latin typeface="Arial"/>
                <a:ea typeface="Arial"/>
                <a:cs typeface="Arial"/>
                <a:sym typeface="Arial"/>
              </a:rPr>
              <a:t>This graphic was published by Gartner, Inc. as part of a larger research document and should be evaluated in the context of the entire document. The Gartner document is available upon request from Looker. Gartner does not endorse any vendor, product or service depicted in its research publications, and does not advise technology users to select only those vendors with the highest ratings or other designation. Gartner research publications consist of the opinions of Gartner’s research organization and should not be construed as statements of fact. Gartner disclaims all warranties, expressed or implied, with respect to this research, including any warranties of merchantability or fitness for a particular purpose.</a:t>
            </a:r>
            <a:endParaRPr sz="800" dirty="0">
              <a:solidFill>
                <a:srgbClr val="000000"/>
              </a:solidFill>
              <a:latin typeface="Arial"/>
              <a:ea typeface="Arial"/>
              <a:cs typeface="Arial"/>
              <a:sym typeface="Arial"/>
            </a:endParaRPr>
          </a:p>
          <a:p>
            <a:pPr>
              <a:buClr>
                <a:srgbClr val="000000"/>
              </a:buClr>
              <a:buSzPts val="1400"/>
            </a:pPr>
            <a:endParaRPr sz="1600" dirty="0">
              <a:solidFill>
                <a:srgbClr val="000000"/>
              </a:solidFill>
              <a:latin typeface="Arial"/>
              <a:ea typeface="Arial"/>
              <a:cs typeface="Arial"/>
              <a:sym typeface="Arial"/>
            </a:endParaRPr>
          </a:p>
          <a:p>
            <a:pPr>
              <a:buClr>
                <a:srgbClr val="000000"/>
              </a:buClr>
              <a:buSzPts val="1400"/>
            </a:pPr>
            <a:endParaRPr sz="1600"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25028698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Graphical user interface, application&#10;&#10;Description automatically generated">
            <a:extLst>
              <a:ext uri="{FF2B5EF4-FFF2-40B4-BE49-F238E27FC236}">
                <a16:creationId xmlns:a16="http://schemas.microsoft.com/office/drawing/2014/main" id="{BEF74161-B284-E644-B84D-DD1C58240340}"/>
              </a:ext>
            </a:extLst>
          </p:cNvPr>
          <p:cNvPicPr>
            <a:picLocks noChangeAspect="1"/>
          </p:cNvPicPr>
          <p:nvPr/>
        </p:nvPicPr>
        <p:blipFill>
          <a:blip r:embed="rId2"/>
          <a:stretch>
            <a:fillRect/>
          </a:stretch>
        </p:blipFill>
        <p:spPr>
          <a:xfrm>
            <a:off x="158115" y="461429"/>
            <a:ext cx="11875770" cy="6097506"/>
          </a:xfrm>
          <a:prstGeom prst="rect">
            <a:avLst/>
          </a:prstGeom>
        </p:spPr>
      </p:pic>
    </p:spTree>
    <p:extLst>
      <p:ext uri="{BB962C8B-B14F-4D97-AF65-F5344CB8AC3E}">
        <p14:creationId xmlns:p14="http://schemas.microsoft.com/office/powerpoint/2010/main" val="50042340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7B6F33C-FFDA-954D-BC26-548C27A72810}"/>
              </a:ext>
            </a:extLst>
          </p:cNvPr>
          <p:cNvPicPr>
            <a:picLocks noChangeAspect="1"/>
          </p:cNvPicPr>
          <p:nvPr/>
        </p:nvPicPr>
        <p:blipFill rotWithShape="1">
          <a:blip r:embed="rId2"/>
          <a:srcRect t="1215"/>
          <a:stretch/>
        </p:blipFill>
        <p:spPr>
          <a:xfrm>
            <a:off x="0" y="434340"/>
            <a:ext cx="12192000" cy="6063863"/>
          </a:xfrm>
          <a:prstGeom prst="rect">
            <a:avLst/>
          </a:prstGeom>
        </p:spPr>
      </p:pic>
    </p:spTree>
    <p:extLst>
      <p:ext uri="{BB962C8B-B14F-4D97-AF65-F5344CB8AC3E}">
        <p14:creationId xmlns:p14="http://schemas.microsoft.com/office/powerpoint/2010/main" val="41819901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C0F4A4-9C9C-1B43-A845-295B52BBE04C}"/>
              </a:ext>
            </a:extLst>
          </p:cNvPr>
          <p:cNvSpPr>
            <a:spLocks noGrp="1"/>
          </p:cNvSpPr>
          <p:nvPr>
            <p:ph type="title"/>
          </p:nvPr>
        </p:nvSpPr>
        <p:spPr>
          <a:xfrm>
            <a:off x="838200" y="616147"/>
            <a:ext cx="10515600" cy="590313"/>
          </a:xfrm>
        </p:spPr>
        <p:txBody>
          <a:bodyPr anchor="ctr">
            <a:normAutofit/>
          </a:bodyPr>
          <a:lstStyle/>
          <a:p>
            <a:r>
              <a:rPr lang="en-US" dirty="0"/>
              <a:t>Next Steps</a:t>
            </a:r>
          </a:p>
        </p:txBody>
      </p:sp>
      <p:sp>
        <p:nvSpPr>
          <p:cNvPr id="10" name="Content Placeholder 2">
            <a:extLst>
              <a:ext uri="{FF2B5EF4-FFF2-40B4-BE49-F238E27FC236}">
                <a16:creationId xmlns:a16="http://schemas.microsoft.com/office/drawing/2014/main" id="{CF917AB5-EB48-48FA-8D7A-9515C3D19870}"/>
              </a:ext>
            </a:extLst>
          </p:cNvPr>
          <p:cNvSpPr>
            <a:spLocks noGrp="1"/>
          </p:cNvSpPr>
          <p:nvPr>
            <p:ph sz="half" idx="1"/>
          </p:nvPr>
        </p:nvSpPr>
        <p:spPr>
          <a:xfrm>
            <a:off x="838200" y="1825625"/>
            <a:ext cx="5181600" cy="2826385"/>
          </a:xfrm>
        </p:spPr>
        <p:txBody>
          <a:bodyPr>
            <a:normAutofit/>
          </a:bodyPr>
          <a:lstStyle/>
          <a:p>
            <a:pPr marL="0" indent="0">
              <a:buNone/>
            </a:pPr>
            <a:r>
              <a:rPr lang="en-CA" sz="1800" dirty="0"/>
              <a:t>Do you experience inconsistent metrics, slow reporting, siloed data sources, and stale/unusable data? If you’re looking for guidance on a strategic road map for your data initiatives, here’s a good place to start.</a:t>
            </a:r>
          </a:p>
          <a:p>
            <a:pPr marL="0" indent="0">
              <a:buNone/>
            </a:pPr>
            <a:r>
              <a:rPr lang="en-CA" sz="1800" dirty="0"/>
              <a:t>In collaboration with Google Cloud &amp; Looker, we are offering a free Data Health Check that provides the insights you need for a successful data strategy.</a:t>
            </a:r>
          </a:p>
          <a:p>
            <a:pPr marL="0" indent="0">
              <a:buNone/>
            </a:pPr>
            <a:r>
              <a:rPr lang="en-CA" sz="1800" b="1" dirty="0"/>
              <a:t>Receive a personalized and actionable summary report . This is a limited time offer.</a:t>
            </a:r>
            <a:endParaRPr lang="en-CA" sz="1800" dirty="0"/>
          </a:p>
          <a:p>
            <a:endParaRPr lang="en-US" sz="1800" dirty="0"/>
          </a:p>
        </p:txBody>
      </p:sp>
      <p:pic>
        <p:nvPicPr>
          <p:cNvPr id="5" name="Content Placeholder 4">
            <a:extLst>
              <a:ext uri="{FF2B5EF4-FFF2-40B4-BE49-F238E27FC236}">
                <a16:creationId xmlns:a16="http://schemas.microsoft.com/office/drawing/2014/main" id="{185B1150-5963-1B48-92EE-CF4A1EC11AEB}"/>
              </a:ext>
            </a:extLst>
          </p:cNvPr>
          <p:cNvPicPr>
            <a:picLocks noGrp="1" noChangeAspect="1"/>
          </p:cNvPicPr>
          <p:nvPr>
            <p:ph sz="half" idx="2"/>
          </p:nvPr>
        </p:nvPicPr>
        <p:blipFill>
          <a:blip r:embed="rId2"/>
          <a:stretch>
            <a:fillRect/>
          </a:stretch>
        </p:blipFill>
        <p:spPr>
          <a:xfrm>
            <a:off x="6210895" y="1825625"/>
            <a:ext cx="5104210" cy="4351338"/>
          </a:xfrm>
          <a:noFill/>
        </p:spPr>
      </p:pic>
      <p:sp>
        <p:nvSpPr>
          <p:cNvPr id="6" name="Rounded Rectangle 5">
            <a:extLst>
              <a:ext uri="{FF2B5EF4-FFF2-40B4-BE49-F238E27FC236}">
                <a16:creationId xmlns:a16="http://schemas.microsoft.com/office/drawing/2014/main" id="{B3AB862F-53A7-3646-A453-867E593C68B5}"/>
              </a:ext>
            </a:extLst>
          </p:cNvPr>
          <p:cNvSpPr/>
          <p:nvPr/>
        </p:nvSpPr>
        <p:spPr>
          <a:xfrm>
            <a:off x="1405890" y="5040630"/>
            <a:ext cx="3383280" cy="857250"/>
          </a:xfrm>
          <a:prstGeom prst="roundRect">
            <a:avLst/>
          </a:prstGeom>
          <a:solidFill>
            <a:srgbClr val="451C6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t>Request your FREE Data Health Check Now</a:t>
            </a:r>
          </a:p>
        </p:txBody>
      </p:sp>
    </p:spTree>
    <p:extLst>
      <p:ext uri="{BB962C8B-B14F-4D97-AF65-F5344CB8AC3E}">
        <p14:creationId xmlns:p14="http://schemas.microsoft.com/office/powerpoint/2010/main" val="76485484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7569279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5D76F7CE-C53D-7E41-977F-A527066C9DA6}"/>
              </a:ext>
            </a:extLst>
          </p:cNvPr>
          <p:cNvSpPr/>
          <p:nvPr/>
        </p:nvSpPr>
        <p:spPr>
          <a:xfrm>
            <a:off x="1091565" y="3577589"/>
            <a:ext cx="5509260" cy="2493150"/>
          </a:xfrm>
          <a:prstGeom prst="rect">
            <a:avLst/>
          </a:prstGeom>
          <a:solidFill>
            <a:srgbClr val="A178C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0F3BD592-F233-6D46-9EDD-53E82832A380}"/>
              </a:ext>
            </a:extLst>
          </p:cNvPr>
          <p:cNvSpPr>
            <a:spLocks noGrp="1"/>
          </p:cNvSpPr>
          <p:nvPr>
            <p:ph type="title"/>
          </p:nvPr>
        </p:nvSpPr>
        <p:spPr/>
        <p:txBody>
          <a:bodyPr/>
          <a:lstStyle/>
          <a:p>
            <a:r>
              <a:rPr lang="en-US" dirty="0"/>
              <a:t>Simplify Your Analytics</a:t>
            </a:r>
          </a:p>
        </p:txBody>
      </p:sp>
      <p:sp>
        <p:nvSpPr>
          <p:cNvPr id="3" name="Content Placeholder 2">
            <a:extLst>
              <a:ext uri="{FF2B5EF4-FFF2-40B4-BE49-F238E27FC236}">
                <a16:creationId xmlns:a16="http://schemas.microsoft.com/office/drawing/2014/main" id="{8C8B4B58-93FD-D742-A8F4-A93C9E0DDB64}"/>
              </a:ext>
            </a:extLst>
          </p:cNvPr>
          <p:cNvSpPr>
            <a:spLocks noGrp="1"/>
          </p:cNvSpPr>
          <p:nvPr>
            <p:ph idx="1"/>
          </p:nvPr>
        </p:nvSpPr>
        <p:spPr>
          <a:xfrm>
            <a:off x="838200" y="2017375"/>
            <a:ext cx="5762625" cy="1411625"/>
          </a:xfrm>
        </p:spPr>
        <p:txBody>
          <a:bodyPr>
            <a:normAutofit fontScale="92500"/>
          </a:bodyPr>
          <a:lstStyle/>
          <a:p>
            <a:r>
              <a:rPr lang="en-US" sz="2400" dirty="0"/>
              <a:t>Databases have rapidly evolved over time and it’s time for BI tools to catch up and leverage the new capabilities that a modern and performant infrastructure has to offer.</a:t>
            </a:r>
          </a:p>
        </p:txBody>
      </p:sp>
      <p:sp>
        <p:nvSpPr>
          <p:cNvPr id="4" name="Rectangle 3">
            <a:extLst>
              <a:ext uri="{FF2B5EF4-FFF2-40B4-BE49-F238E27FC236}">
                <a16:creationId xmlns:a16="http://schemas.microsoft.com/office/drawing/2014/main" id="{9EBCF09A-D37D-0344-8446-F0C0353AEE99}"/>
              </a:ext>
            </a:extLst>
          </p:cNvPr>
          <p:cNvSpPr/>
          <p:nvPr/>
        </p:nvSpPr>
        <p:spPr>
          <a:xfrm>
            <a:off x="1230630" y="3670975"/>
            <a:ext cx="5238750" cy="2308324"/>
          </a:xfrm>
          <a:prstGeom prst="rect">
            <a:avLst/>
          </a:prstGeom>
        </p:spPr>
        <p:txBody>
          <a:bodyPr wrap="square">
            <a:spAutoFit/>
          </a:bodyPr>
          <a:lstStyle/>
          <a:p>
            <a:pPr algn="ctr"/>
            <a:r>
              <a:rPr lang="en-US" sz="2400" dirty="0">
                <a:solidFill>
                  <a:schemeClr val="bg1"/>
                </a:solidFill>
              </a:rPr>
              <a:t>Move it Analytics presents a set of proprietary tools, processes, techniques, and best practices to smoothly undertake your modernization journey from Cloud Data Warehouse to BI Tool migration.</a:t>
            </a:r>
          </a:p>
        </p:txBody>
      </p:sp>
      <p:pic>
        <p:nvPicPr>
          <p:cNvPr id="1026" name="Picture 2" descr="Šéfové IT mají na jednáních vedení větší slovo | Komora Plus">
            <a:extLst>
              <a:ext uri="{FF2B5EF4-FFF2-40B4-BE49-F238E27FC236}">
                <a16:creationId xmlns:a16="http://schemas.microsoft.com/office/drawing/2014/main" id="{157ED1B5-D269-4545-BF5F-21D2C7307A56}"/>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5209" r="22480"/>
          <a:stretch/>
        </p:blipFill>
        <p:spPr bwMode="auto">
          <a:xfrm>
            <a:off x="7040881" y="1825861"/>
            <a:ext cx="5151120" cy="44013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861970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4FCC3F5-CFBD-E14D-8441-BCA3B15894AC}"/>
              </a:ext>
            </a:extLst>
          </p:cNvPr>
          <p:cNvSpPr>
            <a:spLocks noGrp="1"/>
          </p:cNvSpPr>
          <p:nvPr>
            <p:ph type="title"/>
          </p:nvPr>
        </p:nvSpPr>
        <p:spPr/>
        <p:txBody>
          <a:bodyPr/>
          <a:lstStyle/>
          <a:p>
            <a:r>
              <a:rPr lang="en-US" dirty="0"/>
              <a:t>Use </a:t>
            </a:r>
            <a:r>
              <a:rPr lang="en-US" sz="3600" dirty="0"/>
              <a:t>Cases</a:t>
            </a:r>
            <a:endParaRPr lang="en-US" dirty="0"/>
          </a:p>
        </p:txBody>
      </p:sp>
      <p:sp>
        <p:nvSpPr>
          <p:cNvPr id="10" name="Content Placeholder 9">
            <a:extLst>
              <a:ext uri="{FF2B5EF4-FFF2-40B4-BE49-F238E27FC236}">
                <a16:creationId xmlns:a16="http://schemas.microsoft.com/office/drawing/2014/main" id="{F1E937FF-AEE5-4E41-882E-0122CDE60246}"/>
              </a:ext>
            </a:extLst>
          </p:cNvPr>
          <p:cNvSpPr>
            <a:spLocks noGrp="1"/>
          </p:cNvSpPr>
          <p:nvPr>
            <p:ph sz="half" idx="1"/>
          </p:nvPr>
        </p:nvSpPr>
        <p:spPr/>
        <p:txBody>
          <a:bodyPr>
            <a:normAutofit/>
          </a:bodyPr>
          <a:lstStyle/>
          <a:p>
            <a:pPr marL="0" indent="0">
              <a:buNone/>
            </a:pPr>
            <a:r>
              <a:rPr lang="en-US" sz="2000" dirty="0"/>
              <a:t>Achieve immense value by moving from legacy BI tools to modern BI platforms. Move it Analytics has the expertise, specific proprietary tools, and plans for the following use cases:</a:t>
            </a:r>
          </a:p>
          <a:p>
            <a:endParaRPr lang="en-US" sz="2000" dirty="0"/>
          </a:p>
        </p:txBody>
      </p:sp>
      <p:pic>
        <p:nvPicPr>
          <p:cNvPr id="13" name="Picture 12">
            <a:extLst>
              <a:ext uri="{FF2B5EF4-FFF2-40B4-BE49-F238E27FC236}">
                <a16:creationId xmlns:a16="http://schemas.microsoft.com/office/drawing/2014/main" id="{54993B0F-B6C1-B140-91E5-3F1B851E5C53}"/>
              </a:ext>
            </a:extLst>
          </p:cNvPr>
          <p:cNvPicPr>
            <a:picLocks noChangeAspect="1"/>
          </p:cNvPicPr>
          <p:nvPr/>
        </p:nvPicPr>
        <p:blipFill>
          <a:blip r:embed="rId2"/>
          <a:stretch>
            <a:fillRect/>
          </a:stretch>
        </p:blipFill>
        <p:spPr>
          <a:xfrm>
            <a:off x="6015990" y="1053148"/>
            <a:ext cx="5499691" cy="4429036"/>
          </a:xfrm>
          <a:prstGeom prst="rect">
            <a:avLst/>
          </a:prstGeom>
        </p:spPr>
      </p:pic>
    </p:spTree>
    <p:extLst>
      <p:ext uri="{BB962C8B-B14F-4D97-AF65-F5344CB8AC3E}">
        <p14:creationId xmlns:p14="http://schemas.microsoft.com/office/powerpoint/2010/main" val="26944814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5FFDB5-8314-CD47-A31F-EFA5BA84C80A}"/>
              </a:ext>
            </a:extLst>
          </p:cNvPr>
          <p:cNvSpPr>
            <a:spLocks noGrp="1"/>
          </p:cNvSpPr>
          <p:nvPr>
            <p:ph type="title"/>
          </p:nvPr>
        </p:nvSpPr>
        <p:spPr/>
        <p:txBody>
          <a:bodyPr/>
          <a:lstStyle/>
          <a:p>
            <a:r>
              <a:rPr lang="en-US" dirty="0"/>
              <a:t>Move it Analytics is intended for companies that</a:t>
            </a:r>
          </a:p>
        </p:txBody>
      </p:sp>
      <p:sp>
        <p:nvSpPr>
          <p:cNvPr id="9" name="Rectangle 8">
            <a:extLst>
              <a:ext uri="{FF2B5EF4-FFF2-40B4-BE49-F238E27FC236}">
                <a16:creationId xmlns:a16="http://schemas.microsoft.com/office/drawing/2014/main" id="{B0EBDE75-22EC-5C4A-AFB0-259B086143A3}"/>
              </a:ext>
            </a:extLst>
          </p:cNvPr>
          <p:cNvSpPr/>
          <p:nvPr/>
        </p:nvSpPr>
        <p:spPr>
          <a:xfrm>
            <a:off x="1552575" y="4883557"/>
            <a:ext cx="9086850" cy="1300073"/>
          </a:xfrm>
          <a:prstGeom prst="rect">
            <a:avLst/>
          </a:prstGeom>
          <a:solidFill>
            <a:schemeClr val="bg1">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D5FCA81-39BD-9A49-BFB5-06D984D892B7}"/>
              </a:ext>
            </a:extLst>
          </p:cNvPr>
          <p:cNvSpPr/>
          <p:nvPr/>
        </p:nvSpPr>
        <p:spPr>
          <a:xfrm>
            <a:off x="1668779" y="5071928"/>
            <a:ext cx="8854441" cy="923330"/>
          </a:xfrm>
          <a:prstGeom prst="rect">
            <a:avLst/>
          </a:prstGeom>
        </p:spPr>
        <p:txBody>
          <a:bodyPr wrap="square">
            <a:spAutoFit/>
          </a:bodyPr>
          <a:lstStyle/>
          <a:p>
            <a:pPr algn="ctr"/>
            <a:r>
              <a:rPr lang="en-US" dirty="0"/>
              <a:t>Take advantage of evolving trends in data infrastructure and make use of evolved analytics platforms on top of a new modern technology foundation to enable secure access to near real-time data when and where you need it.</a:t>
            </a:r>
          </a:p>
        </p:txBody>
      </p:sp>
      <p:pic>
        <p:nvPicPr>
          <p:cNvPr id="3" name="Picture 2">
            <a:extLst>
              <a:ext uri="{FF2B5EF4-FFF2-40B4-BE49-F238E27FC236}">
                <a16:creationId xmlns:a16="http://schemas.microsoft.com/office/drawing/2014/main" id="{94323BBF-EFC8-AC40-9D09-740B61D60F21}"/>
              </a:ext>
            </a:extLst>
          </p:cNvPr>
          <p:cNvPicPr>
            <a:picLocks noChangeAspect="1"/>
          </p:cNvPicPr>
          <p:nvPr/>
        </p:nvPicPr>
        <p:blipFill>
          <a:blip r:embed="rId2"/>
          <a:stretch>
            <a:fillRect/>
          </a:stretch>
        </p:blipFill>
        <p:spPr>
          <a:xfrm>
            <a:off x="950911" y="1735439"/>
            <a:ext cx="10290177" cy="2839879"/>
          </a:xfrm>
          <a:prstGeom prst="rect">
            <a:avLst/>
          </a:prstGeom>
        </p:spPr>
      </p:pic>
    </p:spTree>
    <p:extLst>
      <p:ext uri="{BB962C8B-B14F-4D97-AF65-F5344CB8AC3E}">
        <p14:creationId xmlns:p14="http://schemas.microsoft.com/office/powerpoint/2010/main" val="21917670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227E81-0149-C642-84E5-F977BDAD4AC5}"/>
              </a:ext>
            </a:extLst>
          </p:cNvPr>
          <p:cNvSpPr>
            <a:spLocks noGrp="1"/>
          </p:cNvSpPr>
          <p:nvPr>
            <p:ph type="title"/>
          </p:nvPr>
        </p:nvSpPr>
        <p:spPr/>
        <p:txBody>
          <a:bodyPr/>
          <a:lstStyle/>
          <a:p>
            <a:r>
              <a:rPr lang="en-US" dirty="0"/>
              <a:t>How can Looker help you?</a:t>
            </a:r>
          </a:p>
        </p:txBody>
      </p:sp>
      <p:grpSp>
        <p:nvGrpSpPr>
          <p:cNvPr id="48" name="Group 47">
            <a:extLst>
              <a:ext uri="{FF2B5EF4-FFF2-40B4-BE49-F238E27FC236}">
                <a16:creationId xmlns:a16="http://schemas.microsoft.com/office/drawing/2014/main" id="{AFDB7B44-744F-D647-8001-BF51F570D9C0}"/>
              </a:ext>
            </a:extLst>
          </p:cNvPr>
          <p:cNvGrpSpPr/>
          <p:nvPr/>
        </p:nvGrpSpPr>
        <p:grpSpPr>
          <a:xfrm>
            <a:off x="4876258" y="1846316"/>
            <a:ext cx="2378739" cy="2050451"/>
            <a:chOff x="3585411" y="2348980"/>
            <a:chExt cx="1643200" cy="1416423"/>
          </a:xfrm>
        </p:grpSpPr>
        <p:sp>
          <p:nvSpPr>
            <p:cNvPr id="9" name="Google Shape;1053;p123">
              <a:extLst>
                <a:ext uri="{FF2B5EF4-FFF2-40B4-BE49-F238E27FC236}">
                  <a16:creationId xmlns:a16="http://schemas.microsoft.com/office/drawing/2014/main" id="{AE8B24F1-C19E-A147-8944-0363FF07F0D6}"/>
                </a:ext>
              </a:extLst>
            </p:cNvPr>
            <p:cNvSpPr/>
            <p:nvPr/>
          </p:nvSpPr>
          <p:spPr>
            <a:xfrm>
              <a:off x="3952712" y="2348980"/>
              <a:ext cx="908400" cy="908400"/>
            </a:xfrm>
            <a:prstGeom prst="ellipse">
              <a:avLst/>
            </a:prstGeom>
            <a:noFill/>
            <a:ln w="28575" cap="flat" cmpd="sng">
              <a:solidFill>
                <a:schemeClr val="dk1"/>
              </a:solidFill>
              <a:prstDash val="solid"/>
              <a:miter lim="8000"/>
              <a:headEnd type="none" w="sm" len="sm"/>
              <a:tailEnd type="none" w="sm" len="sm"/>
            </a:ln>
          </p:spPr>
          <p:txBody>
            <a:bodyPr spcFirstLastPara="1" wrap="square" lIns="121900" tIns="60933" rIns="121900" bIns="60933" anchor="ctr" anchorCtr="0">
              <a:noAutofit/>
            </a:bodyPr>
            <a:lstStyle/>
            <a:p>
              <a:pPr algn="ctr">
                <a:buClr>
                  <a:srgbClr val="000000"/>
                </a:buClr>
                <a:buSzPts val="1900"/>
              </a:pPr>
              <a:endParaRPr sz="2533">
                <a:solidFill>
                  <a:schemeClr val="lt1"/>
                </a:solidFill>
                <a:latin typeface="Century Gothic"/>
                <a:ea typeface="Century Gothic"/>
                <a:cs typeface="Century Gothic"/>
                <a:sym typeface="Century Gothic"/>
              </a:endParaRPr>
            </a:p>
          </p:txBody>
        </p:sp>
        <p:sp>
          <p:nvSpPr>
            <p:cNvPr id="14" name="Google Shape;1058;p123">
              <a:extLst>
                <a:ext uri="{FF2B5EF4-FFF2-40B4-BE49-F238E27FC236}">
                  <a16:creationId xmlns:a16="http://schemas.microsoft.com/office/drawing/2014/main" id="{6C7D75B4-E10A-D841-AC51-4AC8B6FB1158}"/>
                </a:ext>
              </a:extLst>
            </p:cNvPr>
            <p:cNvSpPr txBox="1"/>
            <p:nvPr/>
          </p:nvSpPr>
          <p:spPr>
            <a:xfrm>
              <a:off x="3585411" y="3257403"/>
              <a:ext cx="1643200" cy="508000"/>
            </a:xfrm>
            <a:prstGeom prst="rect">
              <a:avLst/>
            </a:prstGeom>
            <a:noFill/>
            <a:ln w="28575" cap="flat" cmpd="sng">
              <a:solidFill>
                <a:srgbClr val="000000">
                  <a:alpha val="0"/>
                </a:srgbClr>
              </a:solidFill>
              <a:prstDash val="solid"/>
              <a:round/>
              <a:headEnd type="none" w="sm" len="sm"/>
              <a:tailEnd type="none" w="sm" len="sm"/>
            </a:ln>
          </p:spPr>
          <p:txBody>
            <a:bodyPr spcFirstLastPara="1" wrap="square" lIns="121900" tIns="60933" rIns="121900" bIns="60933" anchor="t" anchorCtr="0">
              <a:noAutofit/>
            </a:bodyPr>
            <a:lstStyle/>
            <a:p>
              <a:pPr algn="ctr">
                <a:lnSpc>
                  <a:spcPct val="150000"/>
                </a:lnSpc>
                <a:buClr>
                  <a:schemeClr val="lt1"/>
                </a:buClr>
                <a:buSzPts val="1400"/>
              </a:pPr>
              <a:r>
                <a:rPr lang="en" sz="1867" dirty="0">
                  <a:solidFill>
                    <a:schemeClr val="dk1"/>
                  </a:solidFill>
                  <a:latin typeface="Tahoma"/>
                  <a:ea typeface="Tahoma"/>
                  <a:cs typeface="Tahoma"/>
                  <a:sym typeface="Tahoma"/>
                </a:rPr>
                <a:t>Governance</a:t>
              </a:r>
              <a:endParaRPr sz="1867" dirty="0">
                <a:solidFill>
                  <a:schemeClr val="dk1"/>
                </a:solidFill>
                <a:latin typeface="Tahoma"/>
                <a:ea typeface="Tahoma"/>
                <a:cs typeface="Tahoma"/>
                <a:sym typeface="Tahoma"/>
              </a:endParaRPr>
            </a:p>
          </p:txBody>
        </p:sp>
        <p:sp>
          <p:nvSpPr>
            <p:cNvPr id="17" name="Google Shape;1061;p123">
              <a:extLst>
                <a:ext uri="{FF2B5EF4-FFF2-40B4-BE49-F238E27FC236}">
                  <a16:creationId xmlns:a16="http://schemas.microsoft.com/office/drawing/2014/main" id="{821F5948-8576-3D42-8010-C451FD8A0390}"/>
                </a:ext>
              </a:extLst>
            </p:cNvPr>
            <p:cNvSpPr/>
            <p:nvPr/>
          </p:nvSpPr>
          <p:spPr>
            <a:xfrm>
              <a:off x="4151536" y="2539980"/>
              <a:ext cx="510800" cy="504000"/>
            </a:xfrm>
            <a:custGeom>
              <a:avLst/>
              <a:gdLst/>
              <a:ahLst/>
              <a:cxnLst/>
              <a:rect l="l" t="t" r="r" b="b"/>
              <a:pathLst>
                <a:path w="120000" h="120000" extrusionOk="0">
                  <a:moveTo>
                    <a:pt x="119822" y="99789"/>
                  </a:moveTo>
                  <a:cubicBezTo>
                    <a:pt x="119644" y="100150"/>
                    <a:pt x="119467" y="100330"/>
                    <a:pt x="119289" y="100511"/>
                  </a:cubicBezTo>
                  <a:cubicBezTo>
                    <a:pt x="118757" y="101052"/>
                    <a:pt x="117869" y="101593"/>
                    <a:pt x="117337" y="101593"/>
                  </a:cubicBezTo>
                  <a:cubicBezTo>
                    <a:pt x="116804" y="101593"/>
                    <a:pt x="115739" y="101593"/>
                    <a:pt x="115384" y="101052"/>
                  </a:cubicBezTo>
                  <a:lnTo>
                    <a:pt x="65857" y="50887"/>
                  </a:lnTo>
                  <a:lnTo>
                    <a:pt x="55917" y="60812"/>
                  </a:lnTo>
                  <a:lnTo>
                    <a:pt x="56449" y="61353"/>
                  </a:lnTo>
                  <a:cubicBezTo>
                    <a:pt x="58579" y="63338"/>
                    <a:pt x="58934" y="65864"/>
                    <a:pt x="58579" y="68571"/>
                  </a:cubicBezTo>
                  <a:cubicBezTo>
                    <a:pt x="58047" y="71458"/>
                    <a:pt x="55562" y="73624"/>
                    <a:pt x="52544" y="74526"/>
                  </a:cubicBezTo>
                  <a:cubicBezTo>
                    <a:pt x="50059" y="75067"/>
                    <a:pt x="47573" y="74526"/>
                    <a:pt x="45443" y="72541"/>
                  </a:cubicBezTo>
                  <a:lnTo>
                    <a:pt x="23076" y="49804"/>
                  </a:lnTo>
                  <a:cubicBezTo>
                    <a:pt x="20059" y="46375"/>
                    <a:pt x="20946" y="41684"/>
                    <a:pt x="23431" y="39157"/>
                  </a:cubicBezTo>
                  <a:cubicBezTo>
                    <a:pt x="25917" y="36631"/>
                    <a:pt x="31065" y="35548"/>
                    <a:pt x="34437" y="39157"/>
                  </a:cubicBezTo>
                  <a:lnTo>
                    <a:pt x="34970" y="39699"/>
                  </a:lnTo>
                  <a:lnTo>
                    <a:pt x="58934" y="15338"/>
                  </a:lnTo>
                  <a:lnTo>
                    <a:pt x="58579" y="14796"/>
                  </a:lnTo>
                  <a:cubicBezTo>
                    <a:pt x="55029" y="11187"/>
                    <a:pt x="55917" y="6676"/>
                    <a:pt x="58579" y="3609"/>
                  </a:cubicBezTo>
                  <a:cubicBezTo>
                    <a:pt x="60887" y="1082"/>
                    <a:pt x="65857" y="0"/>
                    <a:pt x="69408" y="3609"/>
                  </a:cubicBezTo>
                  <a:lnTo>
                    <a:pt x="91775" y="26526"/>
                  </a:lnTo>
                  <a:cubicBezTo>
                    <a:pt x="93905" y="28511"/>
                    <a:pt x="94260" y="31037"/>
                    <a:pt x="93905" y="33563"/>
                  </a:cubicBezTo>
                  <a:cubicBezTo>
                    <a:pt x="93372" y="36631"/>
                    <a:pt x="90887" y="38616"/>
                    <a:pt x="87869" y="39699"/>
                  </a:cubicBezTo>
                  <a:cubicBezTo>
                    <a:pt x="85384" y="40240"/>
                    <a:pt x="82899" y="39699"/>
                    <a:pt x="80769" y="37714"/>
                  </a:cubicBezTo>
                  <a:lnTo>
                    <a:pt x="79881" y="36631"/>
                  </a:lnTo>
                  <a:lnTo>
                    <a:pt x="69763" y="46736"/>
                  </a:lnTo>
                  <a:lnTo>
                    <a:pt x="119289" y="96902"/>
                  </a:lnTo>
                  <a:cubicBezTo>
                    <a:pt x="119467" y="97082"/>
                    <a:pt x="119644" y="97443"/>
                    <a:pt x="119822" y="97624"/>
                  </a:cubicBezTo>
                  <a:lnTo>
                    <a:pt x="119822" y="99789"/>
                  </a:lnTo>
                  <a:close/>
                  <a:moveTo>
                    <a:pt x="52544" y="119819"/>
                  </a:moveTo>
                  <a:lnTo>
                    <a:pt x="2485" y="119819"/>
                  </a:lnTo>
                  <a:cubicBezTo>
                    <a:pt x="1065" y="119819"/>
                    <a:pt x="0" y="118736"/>
                    <a:pt x="0" y="117293"/>
                  </a:cubicBezTo>
                  <a:lnTo>
                    <a:pt x="0" y="112240"/>
                  </a:lnTo>
                  <a:cubicBezTo>
                    <a:pt x="0" y="108631"/>
                    <a:pt x="1952" y="106105"/>
                    <a:pt x="4970" y="105022"/>
                  </a:cubicBezTo>
                  <a:lnTo>
                    <a:pt x="4970" y="101954"/>
                  </a:lnTo>
                  <a:cubicBezTo>
                    <a:pt x="4970" y="97984"/>
                    <a:pt x="8520" y="94375"/>
                    <a:pt x="12426" y="94375"/>
                  </a:cubicBezTo>
                  <a:lnTo>
                    <a:pt x="42426" y="94375"/>
                  </a:lnTo>
                  <a:cubicBezTo>
                    <a:pt x="46508" y="94375"/>
                    <a:pt x="50059" y="97984"/>
                    <a:pt x="50059" y="101954"/>
                  </a:cubicBezTo>
                  <a:lnTo>
                    <a:pt x="50059" y="105022"/>
                  </a:lnTo>
                  <a:cubicBezTo>
                    <a:pt x="53076" y="106105"/>
                    <a:pt x="55029" y="109172"/>
                    <a:pt x="55029" y="112240"/>
                  </a:cubicBezTo>
                  <a:lnTo>
                    <a:pt x="55029" y="117293"/>
                  </a:lnTo>
                  <a:cubicBezTo>
                    <a:pt x="55029" y="118736"/>
                    <a:pt x="53964" y="119819"/>
                    <a:pt x="52544" y="119819"/>
                  </a:cubicBezTo>
                  <a:close/>
                  <a:moveTo>
                    <a:pt x="4970" y="114766"/>
                  </a:moveTo>
                  <a:lnTo>
                    <a:pt x="50059" y="114766"/>
                  </a:lnTo>
                  <a:lnTo>
                    <a:pt x="50059" y="112240"/>
                  </a:lnTo>
                  <a:cubicBezTo>
                    <a:pt x="50059" y="110616"/>
                    <a:pt x="48994" y="109714"/>
                    <a:pt x="47573" y="109714"/>
                  </a:cubicBezTo>
                  <a:lnTo>
                    <a:pt x="7455" y="109714"/>
                  </a:lnTo>
                  <a:cubicBezTo>
                    <a:pt x="6035" y="109714"/>
                    <a:pt x="4970" y="110616"/>
                    <a:pt x="4970" y="112240"/>
                  </a:cubicBezTo>
                  <a:lnTo>
                    <a:pt x="4970" y="114766"/>
                  </a:lnTo>
                  <a:close/>
                  <a:moveTo>
                    <a:pt x="9940" y="104661"/>
                  </a:moveTo>
                  <a:lnTo>
                    <a:pt x="45088" y="104661"/>
                  </a:lnTo>
                  <a:lnTo>
                    <a:pt x="45088" y="101954"/>
                  </a:lnTo>
                  <a:cubicBezTo>
                    <a:pt x="45088" y="100511"/>
                    <a:pt x="44023" y="99428"/>
                    <a:pt x="42426" y="99428"/>
                  </a:cubicBezTo>
                  <a:lnTo>
                    <a:pt x="12426" y="99428"/>
                  </a:lnTo>
                  <a:cubicBezTo>
                    <a:pt x="11005" y="99428"/>
                    <a:pt x="9940" y="100511"/>
                    <a:pt x="9940" y="101954"/>
                  </a:cubicBezTo>
                  <a:lnTo>
                    <a:pt x="9940" y="104661"/>
                  </a:lnTo>
                  <a:close/>
                  <a:moveTo>
                    <a:pt x="28934" y="41684"/>
                  </a:moveTo>
                  <a:cubicBezTo>
                    <a:pt x="28047" y="41684"/>
                    <a:pt x="26982" y="42766"/>
                    <a:pt x="26982" y="42766"/>
                  </a:cubicBezTo>
                  <a:cubicBezTo>
                    <a:pt x="26449" y="43308"/>
                    <a:pt x="25029" y="44751"/>
                    <a:pt x="26982" y="46375"/>
                  </a:cubicBezTo>
                  <a:lnTo>
                    <a:pt x="49526" y="68932"/>
                  </a:lnTo>
                  <a:cubicBezTo>
                    <a:pt x="50059" y="69473"/>
                    <a:pt x="50946" y="70015"/>
                    <a:pt x="52011" y="69473"/>
                  </a:cubicBezTo>
                  <a:cubicBezTo>
                    <a:pt x="53076" y="68932"/>
                    <a:pt x="53964" y="68030"/>
                    <a:pt x="54497" y="66947"/>
                  </a:cubicBezTo>
                  <a:cubicBezTo>
                    <a:pt x="54497" y="65864"/>
                    <a:pt x="54497" y="65503"/>
                    <a:pt x="53964" y="64421"/>
                  </a:cubicBezTo>
                  <a:lnTo>
                    <a:pt x="31065" y="42225"/>
                  </a:lnTo>
                  <a:cubicBezTo>
                    <a:pt x="30000" y="41684"/>
                    <a:pt x="29467" y="41684"/>
                    <a:pt x="28934" y="41684"/>
                  </a:cubicBezTo>
                  <a:close/>
                  <a:moveTo>
                    <a:pt x="38520" y="43308"/>
                  </a:moveTo>
                  <a:lnTo>
                    <a:pt x="52544" y="57563"/>
                  </a:lnTo>
                  <a:lnTo>
                    <a:pt x="64260" y="45293"/>
                  </a:lnTo>
                  <a:lnTo>
                    <a:pt x="76331" y="33022"/>
                  </a:lnTo>
                  <a:lnTo>
                    <a:pt x="62307" y="18766"/>
                  </a:lnTo>
                  <a:lnTo>
                    <a:pt x="38520" y="43308"/>
                  </a:lnTo>
                  <a:close/>
                  <a:moveTo>
                    <a:pt x="81834" y="31037"/>
                  </a:moveTo>
                  <a:lnTo>
                    <a:pt x="84319" y="33563"/>
                  </a:lnTo>
                  <a:cubicBezTo>
                    <a:pt x="84852" y="34105"/>
                    <a:pt x="85739" y="34646"/>
                    <a:pt x="86804" y="34105"/>
                  </a:cubicBezTo>
                  <a:cubicBezTo>
                    <a:pt x="87869" y="33563"/>
                    <a:pt x="88757" y="32661"/>
                    <a:pt x="89289" y="31578"/>
                  </a:cubicBezTo>
                  <a:cubicBezTo>
                    <a:pt x="89289" y="30496"/>
                    <a:pt x="89289" y="29954"/>
                    <a:pt x="88757" y="29052"/>
                  </a:cubicBezTo>
                  <a:lnTo>
                    <a:pt x="66390" y="6135"/>
                  </a:lnTo>
                  <a:cubicBezTo>
                    <a:pt x="64792" y="4691"/>
                    <a:pt x="62840" y="6135"/>
                    <a:pt x="62307" y="6135"/>
                  </a:cubicBezTo>
                  <a:cubicBezTo>
                    <a:pt x="61775" y="6676"/>
                    <a:pt x="60355" y="8120"/>
                    <a:pt x="62307" y="9744"/>
                  </a:cubicBezTo>
                  <a:lnTo>
                    <a:pt x="64260" y="13353"/>
                  </a:lnTo>
                  <a:lnTo>
                    <a:pt x="81834" y="31037"/>
                  </a:lnTo>
                  <a:close/>
                </a:path>
              </a:pathLst>
            </a:custGeom>
            <a:solidFill>
              <a:schemeClr val="dk1"/>
            </a:solidFill>
            <a:ln>
              <a:noFill/>
            </a:ln>
          </p:spPr>
          <p:txBody>
            <a:bodyPr spcFirstLastPara="1" wrap="square" lIns="121900" tIns="60933" rIns="121900" bIns="60933" anchor="ctr" anchorCtr="0">
              <a:noAutofit/>
            </a:bodyPr>
            <a:lstStyle/>
            <a:p>
              <a:pPr algn="ctr">
                <a:buClr>
                  <a:srgbClr val="000000"/>
                </a:buClr>
                <a:buSzPts val="1900"/>
              </a:pPr>
              <a:endParaRPr sz="2533">
                <a:solidFill>
                  <a:srgbClr val="000000"/>
                </a:solidFill>
                <a:latin typeface="Century Gothic"/>
                <a:ea typeface="Century Gothic"/>
                <a:cs typeface="Century Gothic"/>
                <a:sym typeface="Century Gothic"/>
              </a:endParaRPr>
            </a:p>
          </p:txBody>
        </p:sp>
      </p:grpSp>
      <p:grpSp>
        <p:nvGrpSpPr>
          <p:cNvPr id="52" name="Group 51">
            <a:extLst>
              <a:ext uri="{FF2B5EF4-FFF2-40B4-BE49-F238E27FC236}">
                <a16:creationId xmlns:a16="http://schemas.microsoft.com/office/drawing/2014/main" id="{18D5BDD8-BB88-6843-ACBC-EDBE449F75A0}"/>
              </a:ext>
            </a:extLst>
          </p:cNvPr>
          <p:cNvGrpSpPr/>
          <p:nvPr/>
        </p:nvGrpSpPr>
        <p:grpSpPr>
          <a:xfrm>
            <a:off x="1446093" y="4102067"/>
            <a:ext cx="1999461" cy="2050446"/>
            <a:chOff x="3734148" y="4558005"/>
            <a:chExt cx="1381200" cy="1416420"/>
          </a:xfrm>
        </p:grpSpPr>
        <p:sp>
          <p:nvSpPr>
            <p:cNvPr id="8" name="Google Shape;1052;p123">
              <a:extLst>
                <a:ext uri="{FF2B5EF4-FFF2-40B4-BE49-F238E27FC236}">
                  <a16:creationId xmlns:a16="http://schemas.microsoft.com/office/drawing/2014/main" id="{31A66D9A-E3AA-1E4D-A634-8EEEFA825AEA}"/>
                </a:ext>
              </a:extLst>
            </p:cNvPr>
            <p:cNvSpPr/>
            <p:nvPr/>
          </p:nvSpPr>
          <p:spPr>
            <a:xfrm>
              <a:off x="3952712" y="4558005"/>
              <a:ext cx="908400" cy="908400"/>
            </a:xfrm>
            <a:prstGeom prst="ellipse">
              <a:avLst/>
            </a:prstGeom>
            <a:noFill/>
            <a:ln w="28575" cap="flat" cmpd="sng">
              <a:solidFill>
                <a:schemeClr val="dk1"/>
              </a:solidFill>
              <a:prstDash val="solid"/>
              <a:miter lim="8000"/>
              <a:headEnd type="none" w="sm" len="sm"/>
              <a:tailEnd type="none" w="sm" len="sm"/>
            </a:ln>
          </p:spPr>
          <p:txBody>
            <a:bodyPr spcFirstLastPara="1" wrap="square" lIns="121900" tIns="60933" rIns="121900" bIns="60933" anchor="ctr" anchorCtr="0">
              <a:noAutofit/>
            </a:bodyPr>
            <a:lstStyle/>
            <a:p>
              <a:pPr algn="ctr">
                <a:buClr>
                  <a:srgbClr val="000000"/>
                </a:buClr>
                <a:buSzPts val="1900"/>
              </a:pPr>
              <a:endParaRPr sz="2533">
                <a:solidFill>
                  <a:schemeClr val="lt1"/>
                </a:solidFill>
                <a:latin typeface="Century Gothic"/>
                <a:ea typeface="Century Gothic"/>
                <a:cs typeface="Century Gothic"/>
                <a:sym typeface="Century Gothic"/>
              </a:endParaRPr>
            </a:p>
          </p:txBody>
        </p:sp>
        <p:sp>
          <p:nvSpPr>
            <p:cNvPr id="13" name="Google Shape;1057;p123">
              <a:extLst>
                <a:ext uri="{FF2B5EF4-FFF2-40B4-BE49-F238E27FC236}">
                  <a16:creationId xmlns:a16="http://schemas.microsoft.com/office/drawing/2014/main" id="{09779B49-1E6A-7D4F-B067-5A5110FCC772}"/>
                </a:ext>
              </a:extLst>
            </p:cNvPr>
            <p:cNvSpPr txBox="1"/>
            <p:nvPr/>
          </p:nvSpPr>
          <p:spPr>
            <a:xfrm>
              <a:off x="3734148" y="5466425"/>
              <a:ext cx="1381200" cy="508000"/>
            </a:xfrm>
            <a:prstGeom prst="rect">
              <a:avLst/>
            </a:prstGeom>
            <a:noFill/>
            <a:ln w="28575" cap="flat" cmpd="sng">
              <a:solidFill>
                <a:srgbClr val="000000">
                  <a:alpha val="0"/>
                </a:srgbClr>
              </a:solidFill>
              <a:prstDash val="solid"/>
              <a:round/>
              <a:headEnd type="none" w="sm" len="sm"/>
              <a:tailEnd type="none" w="sm" len="sm"/>
            </a:ln>
          </p:spPr>
          <p:txBody>
            <a:bodyPr spcFirstLastPara="1" wrap="square" lIns="121900" tIns="60933" rIns="121900" bIns="60933" anchor="t" anchorCtr="0">
              <a:noAutofit/>
            </a:bodyPr>
            <a:lstStyle/>
            <a:p>
              <a:pPr algn="ctr">
                <a:lnSpc>
                  <a:spcPct val="150000"/>
                </a:lnSpc>
                <a:buClr>
                  <a:schemeClr val="lt1"/>
                </a:buClr>
                <a:buSzPts val="1400"/>
              </a:pPr>
              <a:r>
                <a:rPr lang="en" sz="1867" dirty="0">
                  <a:solidFill>
                    <a:schemeClr val="dk1"/>
                  </a:solidFill>
                  <a:latin typeface="Tahoma"/>
                  <a:ea typeface="Tahoma"/>
                  <a:cs typeface="Tahoma"/>
                  <a:sym typeface="Tahoma"/>
                </a:rPr>
                <a:t>Scalability</a:t>
              </a:r>
              <a:endParaRPr sz="1867" dirty="0">
                <a:solidFill>
                  <a:schemeClr val="dk1"/>
                </a:solidFill>
                <a:latin typeface="Tahoma"/>
                <a:ea typeface="Tahoma"/>
                <a:cs typeface="Tahoma"/>
                <a:sym typeface="Tahoma"/>
              </a:endParaRPr>
            </a:p>
          </p:txBody>
        </p:sp>
        <p:sp>
          <p:nvSpPr>
            <p:cNvPr id="18" name="Google Shape;1062;p123">
              <a:extLst>
                <a:ext uri="{FF2B5EF4-FFF2-40B4-BE49-F238E27FC236}">
                  <a16:creationId xmlns:a16="http://schemas.microsoft.com/office/drawing/2014/main" id="{41B80FD3-D5F0-2847-9E83-C879FDACF32D}"/>
                </a:ext>
              </a:extLst>
            </p:cNvPr>
            <p:cNvSpPr/>
            <p:nvPr/>
          </p:nvSpPr>
          <p:spPr>
            <a:xfrm>
              <a:off x="4186815" y="4792109"/>
              <a:ext cx="440400" cy="440400"/>
            </a:xfrm>
            <a:custGeom>
              <a:avLst/>
              <a:gdLst/>
              <a:ahLst/>
              <a:cxnLst/>
              <a:rect l="l" t="t" r="r" b="b"/>
              <a:pathLst>
                <a:path w="120000" h="120000" extrusionOk="0">
                  <a:moveTo>
                    <a:pt x="52466" y="119822"/>
                  </a:moveTo>
                  <a:lnTo>
                    <a:pt x="2481" y="119822"/>
                  </a:lnTo>
                  <a:cubicBezTo>
                    <a:pt x="1063" y="119822"/>
                    <a:pt x="0" y="118759"/>
                    <a:pt x="0" y="117341"/>
                  </a:cubicBezTo>
                  <a:lnTo>
                    <a:pt x="0" y="67355"/>
                  </a:lnTo>
                  <a:cubicBezTo>
                    <a:pt x="0" y="65760"/>
                    <a:pt x="1063" y="64874"/>
                    <a:pt x="2481" y="64874"/>
                  </a:cubicBezTo>
                  <a:lnTo>
                    <a:pt x="20029" y="64874"/>
                  </a:lnTo>
                  <a:lnTo>
                    <a:pt x="20029" y="62392"/>
                  </a:lnTo>
                  <a:cubicBezTo>
                    <a:pt x="20029" y="60797"/>
                    <a:pt x="21093" y="60088"/>
                    <a:pt x="22511" y="60088"/>
                  </a:cubicBezTo>
                  <a:cubicBezTo>
                    <a:pt x="23929" y="60088"/>
                    <a:pt x="24992" y="60797"/>
                    <a:pt x="24992" y="62392"/>
                  </a:cubicBezTo>
                  <a:lnTo>
                    <a:pt x="24992" y="64874"/>
                  </a:lnTo>
                  <a:lnTo>
                    <a:pt x="52466" y="64874"/>
                  </a:lnTo>
                  <a:cubicBezTo>
                    <a:pt x="54062" y="64874"/>
                    <a:pt x="54948" y="65760"/>
                    <a:pt x="54948" y="67355"/>
                  </a:cubicBezTo>
                  <a:lnTo>
                    <a:pt x="54948" y="94830"/>
                  </a:lnTo>
                  <a:lnTo>
                    <a:pt x="57429" y="94830"/>
                  </a:lnTo>
                  <a:cubicBezTo>
                    <a:pt x="59025" y="94830"/>
                    <a:pt x="60088" y="95893"/>
                    <a:pt x="60088" y="97311"/>
                  </a:cubicBezTo>
                  <a:cubicBezTo>
                    <a:pt x="60088" y="98729"/>
                    <a:pt x="59025" y="99793"/>
                    <a:pt x="57429" y="99793"/>
                  </a:cubicBezTo>
                  <a:lnTo>
                    <a:pt x="54948" y="99793"/>
                  </a:lnTo>
                  <a:lnTo>
                    <a:pt x="54948" y="117341"/>
                  </a:lnTo>
                  <a:cubicBezTo>
                    <a:pt x="54948" y="118759"/>
                    <a:pt x="54062" y="119822"/>
                    <a:pt x="52466" y="119822"/>
                  </a:cubicBezTo>
                  <a:close/>
                  <a:moveTo>
                    <a:pt x="4963" y="114859"/>
                  </a:moveTo>
                  <a:lnTo>
                    <a:pt x="49985" y="114859"/>
                  </a:lnTo>
                  <a:lnTo>
                    <a:pt x="49985" y="69837"/>
                  </a:lnTo>
                  <a:lnTo>
                    <a:pt x="4963" y="69837"/>
                  </a:lnTo>
                  <a:lnTo>
                    <a:pt x="4963" y="114859"/>
                  </a:lnTo>
                  <a:close/>
                  <a:moveTo>
                    <a:pt x="117341" y="99793"/>
                  </a:moveTo>
                  <a:lnTo>
                    <a:pt x="112378" y="99793"/>
                  </a:lnTo>
                  <a:cubicBezTo>
                    <a:pt x="110782" y="99793"/>
                    <a:pt x="109896" y="98729"/>
                    <a:pt x="109896" y="97311"/>
                  </a:cubicBezTo>
                  <a:cubicBezTo>
                    <a:pt x="109896" y="95893"/>
                    <a:pt x="110782" y="94830"/>
                    <a:pt x="112378" y="94830"/>
                  </a:cubicBezTo>
                  <a:lnTo>
                    <a:pt x="114859" y="94830"/>
                  </a:lnTo>
                  <a:lnTo>
                    <a:pt x="114859" y="92348"/>
                  </a:lnTo>
                  <a:cubicBezTo>
                    <a:pt x="114859" y="90753"/>
                    <a:pt x="115923" y="89867"/>
                    <a:pt x="117341" y="89867"/>
                  </a:cubicBezTo>
                  <a:cubicBezTo>
                    <a:pt x="118936" y="89867"/>
                    <a:pt x="119822" y="90753"/>
                    <a:pt x="119822" y="92348"/>
                  </a:cubicBezTo>
                  <a:lnTo>
                    <a:pt x="119822" y="97311"/>
                  </a:lnTo>
                  <a:cubicBezTo>
                    <a:pt x="119822" y="98729"/>
                    <a:pt x="118759" y="99793"/>
                    <a:pt x="117341" y="99793"/>
                  </a:cubicBezTo>
                  <a:close/>
                  <a:moveTo>
                    <a:pt x="102274" y="99793"/>
                  </a:moveTo>
                  <a:lnTo>
                    <a:pt x="97311" y="99793"/>
                  </a:lnTo>
                  <a:cubicBezTo>
                    <a:pt x="95893" y="99793"/>
                    <a:pt x="94830" y="98729"/>
                    <a:pt x="94830" y="97311"/>
                  </a:cubicBezTo>
                  <a:cubicBezTo>
                    <a:pt x="94830" y="95893"/>
                    <a:pt x="95893" y="94830"/>
                    <a:pt x="97311" y="94830"/>
                  </a:cubicBezTo>
                  <a:lnTo>
                    <a:pt x="102274" y="94830"/>
                  </a:lnTo>
                  <a:cubicBezTo>
                    <a:pt x="103870" y="94830"/>
                    <a:pt x="104756" y="95893"/>
                    <a:pt x="104756" y="97311"/>
                  </a:cubicBezTo>
                  <a:cubicBezTo>
                    <a:pt x="104756" y="98729"/>
                    <a:pt x="103870" y="99793"/>
                    <a:pt x="102274" y="99793"/>
                  </a:cubicBezTo>
                  <a:close/>
                  <a:moveTo>
                    <a:pt x="87385" y="99793"/>
                  </a:moveTo>
                  <a:lnTo>
                    <a:pt x="82245" y="99793"/>
                  </a:lnTo>
                  <a:cubicBezTo>
                    <a:pt x="80827" y="99793"/>
                    <a:pt x="79763" y="98729"/>
                    <a:pt x="79763" y="97311"/>
                  </a:cubicBezTo>
                  <a:cubicBezTo>
                    <a:pt x="79763" y="95893"/>
                    <a:pt x="80827" y="94830"/>
                    <a:pt x="82245" y="94830"/>
                  </a:cubicBezTo>
                  <a:lnTo>
                    <a:pt x="87385" y="94830"/>
                  </a:lnTo>
                  <a:cubicBezTo>
                    <a:pt x="88803" y="94830"/>
                    <a:pt x="89867" y="95893"/>
                    <a:pt x="89867" y="97311"/>
                  </a:cubicBezTo>
                  <a:cubicBezTo>
                    <a:pt x="89867" y="98729"/>
                    <a:pt x="88803" y="99793"/>
                    <a:pt x="87385" y="99793"/>
                  </a:cubicBezTo>
                  <a:close/>
                  <a:moveTo>
                    <a:pt x="72319" y="99793"/>
                  </a:moveTo>
                  <a:lnTo>
                    <a:pt x="67355" y="99793"/>
                  </a:lnTo>
                  <a:cubicBezTo>
                    <a:pt x="65760" y="99793"/>
                    <a:pt x="64874" y="98729"/>
                    <a:pt x="64874" y="97311"/>
                  </a:cubicBezTo>
                  <a:cubicBezTo>
                    <a:pt x="64874" y="95893"/>
                    <a:pt x="65760" y="94830"/>
                    <a:pt x="67355" y="94830"/>
                  </a:cubicBezTo>
                  <a:lnTo>
                    <a:pt x="72319" y="94830"/>
                  </a:lnTo>
                  <a:cubicBezTo>
                    <a:pt x="73737" y="94830"/>
                    <a:pt x="74800" y="95893"/>
                    <a:pt x="74800" y="97311"/>
                  </a:cubicBezTo>
                  <a:cubicBezTo>
                    <a:pt x="74800" y="98729"/>
                    <a:pt x="73737" y="99793"/>
                    <a:pt x="72319" y="99793"/>
                  </a:cubicBezTo>
                  <a:close/>
                  <a:moveTo>
                    <a:pt x="117341" y="84903"/>
                  </a:moveTo>
                  <a:cubicBezTo>
                    <a:pt x="115745" y="84903"/>
                    <a:pt x="114859" y="83840"/>
                    <a:pt x="114859" y="82245"/>
                  </a:cubicBezTo>
                  <a:lnTo>
                    <a:pt x="114859" y="77282"/>
                  </a:lnTo>
                  <a:cubicBezTo>
                    <a:pt x="114859" y="75864"/>
                    <a:pt x="115923" y="74800"/>
                    <a:pt x="117341" y="74800"/>
                  </a:cubicBezTo>
                  <a:cubicBezTo>
                    <a:pt x="118936" y="74800"/>
                    <a:pt x="119822" y="75864"/>
                    <a:pt x="119822" y="77282"/>
                  </a:cubicBezTo>
                  <a:lnTo>
                    <a:pt x="119822" y="82245"/>
                  </a:lnTo>
                  <a:cubicBezTo>
                    <a:pt x="119822" y="83840"/>
                    <a:pt x="118759" y="84903"/>
                    <a:pt x="117341" y="84903"/>
                  </a:cubicBezTo>
                  <a:close/>
                  <a:moveTo>
                    <a:pt x="117341" y="69837"/>
                  </a:moveTo>
                  <a:cubicBezTo>
                    <a:pt x="115745" y="69837"/>
                    <a:pt x="114859" y="68774"/>
                    <a:pt x="114859" y="67355"/>
                  </a:cubicBezTo>
                  <a:lnTo>
                    <a:pt x="114859" y="62392"/>
                  </a:lnTo>
                  <a:cubicBezTo>
                    <a:pt x="114859" y="60797"/>
                    <a:pt x="115923" y="60088"/>
                    <a:pt x="117341" y="60088"/>
                  </a:cubicBezTo>
                  <a:cubicBezTo>
                    <a:pt x="118936" y="60088"/>
                    <a:pt x="119822" y="60797"/>
                    <a:pt x="119822" y="62392"/>
                  </a:cubicBezTo>
                  <a:lnTo>
                    <a:pt x="119822" y="67355"/>
                  </a:lnTo>
                  <a:cubicBezTo>
                    <a:pt x="119822" y="68774"/>
                    <a:pt x="118759" y="69837"/>
                    <a:pt x="117341" y="69837"/>
                  </a:cubicBezTo>
                  <a:close/>
                  <a:moveTo>
                    <a:pt x="62392" y="60088"/>
                  </a:moveTo>
                  <a:cubicBezTo>
                    <a:pt x="61861" y="60088"/>
                    <a:pt x="60797" y="60088"/>
                    <a:pt x="60265" y="59556"/>
                  </a:cubicBezTo>
                  <a:cubicBezTo>
                    <a:pt x="59379" y="58493"/>
                    <a:pt x="59556" y="57075"/>
                    <a:pt x="60265" y="56011"/>
                  </a:cubicBezTo>
                  <a:lnTo>
                    <a:pt x="96248" y="20029"/>
                  </a:lnTo>
                  <a:lnTo>
                    <a:pt x="77282" y="20029"/>
                  </a:lnTo>
                  <a:cubicBezTo>
                    <a:pt x="75864" y="20029"/>
                    <a:pt x="74800" y="18966"/>
                    <a:pt x="74800" y="17548"/>
                  </a:cubicBezTo>
                  <a:cubicBezTo>
                    <a:pt x="74800" y="15952"/>
                    <a:pt x="75864" y="15066"/>
                    <a:pt x="77282" y="15066"/>
                  </a:cubicBezTo>
                  <a:lnTo>
                    <a:pt x="102274" y="15066"/>
                  </a:lnTo>
                  <a:lnTo>
                    <a:pt x="102274" y="15066"/>
                  </a:lnTo>
                  <a:lnTo>
                    <a:pt x="102274" y="15066"/>
                  </a:lnTo>
                  <a:lnTo>
                    <a:pt x="102274" y="15066"/>
                  </a:lnTo>
                  <a:lnTo>
                    <a:pt x="102274" y="15066"/>
                  </a:lnTo>
                  <a:lnTo>
                    <a:pt x="102274" y="15066"/>
                  </a:lnTo>
                  <a:cubicBezTo>
                    <a:pt x="102806" y="15066"/>
                    <a:pt x="102806" y="15066"/>
                    <a:pt x="103338" y="15066"/>
                  </a:cubicBezTo>
                  <a:cubicBezTo>
                    <a:pt x="103870" y="15066"/>
                    <a:pt x="103870" y="15598"/>
                    <a:pt x="104224" y="15598"/>
                  </a:cubicBezTo>
                  <a:lnTo>
                    <a:pt x="104224" y="15598"/>
                  </a:lnTo>
                  <a:lnTo>
                    <a:pt x="104224" y="15598"/>
                  </a:lnTo>
                  <a:lnTo>
                    <a:pt x="104224" y="15598"/>
                  </a:lnTo>
                  <a:lnTo>
                    <a:pt x="104224" y="15598"/>
                  </a:lnTo>
                  <a:lnTo>
                    <a:pt x="104224" y="15598"/>
                  </a:lnTo>
                  <a:lnTo>
                    <a:pt x="104224" y="15598"/>
                  </a:lnTo>
                  <a:lnTo>
                    <a:pt x="104224" y="15598"/>
                  </a:lnTo>
                  <a:lnTo>
                    <a:pt x="104224" y="15598"/>
                  </a:lnTo>
                  <a:lnTo>
                    <a:pt x="104224" y="15598"/>
                  </a:lnTo>
                  <a:cubicBezTo>
                    <a:pt x="104224" y="15598"/>
                    <a:pt x="104756" y="15952"/>
                    <a:pt x="104756" y="16484"/>
                  </a:cubicBezTo>
                  <a:cubicBezTo>
                    <a:pt x="104756" y="17016"/>
                    <a:pt x="104756" y="17016"/>
                    <a:pt x="104756" y="17548"/>
                  </a:cubicBezTo>
                  <a:lnTo>
                    <a:pt x="104756" y="17548"/>
                  </a:lnTo>
                  <a:lnTo>
                    <a:pt x="104756" y="17548"/>
                  </a:lnTo>
                  <a:lnTo>
                    <a:pt x="104756" y="17548"/>
                  </a:lnTo>
                  <a:lnTo>
                    <a:pt x="104756" y="17548"/>
                  </a:lnTo>
                  <a:lnTo>
                    <a:pt x="104756" y="17548"/>
                  </a:lnTo>
                  <a:lnTo>
                    <a:pt x="104756" y="42540"/>
                  </a:lnTo>
                  <a:cubicBezTo>
                    <a:pt x="104756" y="43958"/>
                    <a:pt x="103870" y="45022"/>
                    <a:pt x="102274" y="45022"/>
                  </a:cubicBezTo>
                  <a:cubicBezTo>
                    <a:pt x="100856" y="45022"/>
                    <a:pt x="99793" y="43958"/>
                    <a:pt x="99793" y="42540"/>
                  </a:cubicBezTo>
                  <a:lnTo>
                    <a:pt x="99793" y="23574"/>
                  </a:lnTo>
                  <a:lnTo>
                    <a:pt x="64342" y="59025"/>
                  </a:lnTo>
                  <a:cubicBezTo>
                    <a:pt x="63810" y="60088"/>
                    <a:pt x="62747" y="60088"/>
                    <a:pt x="62392" y="60088"/>
                  </a:cubicBezTo>
                  <a:close/>
                  <a:moveTo>
                    <a:pt x="117341" y="54948"/>
                  </a:moveTo>
                  <a:cubicBezTo>
                    <a:pt x="115745" y="54948"/>
                    <a:pt x="114859" y="54062"/>
                    <a:pt x="114859" y="52466"/>
                  </a:cubicBezTo>
                  <a:lnTo>
                    <a:pt x="114859" y="47503"/>
                  </a:lnTo>
                  <a:cubicBezTo>
                    <a:pt x="114859" y="46085"/>
                    <a:pt x="115923" y="45022"/>
                    <a:pt x="117341" y="45022"/>
                  </a:cubicBezTo>
                  <a:cubicBezTo>
                    <a:pt x="118936" y="45022"/>
                    <a:pt x="119822" y="46085"/>
                    <a:pt x="119822" y="47503"/>
                  </a:cubicBezTo>
                  <a:lnTo>
                    <a:pt x="119822" y="52466"/>
                  </a:lnTo>
                  <a:cubicBezTo>
                    <a:pt x="119822" y="54062"/>
                    <a:pt x="118759" y="54948"/>
                    <a:pt x="117341" y="54948"/>
                  </a:cubicBezTo>
                  <a:close/>
                  <a:moveTo>
                    <a:pt x="22511" y="54948"/>
                  </a:moveTo>
                  <a:cubicBezTo>
                    <a:pt x="21093" y="54948"/>
                    <a:pt x="20029" y="54062"/>
                    <a:pt x="20029" y="52466"/>
                  </a:cubicBezTo>
                  <a:lnTo>
                    <a:pt x="20029" y="47503"/>
                  </a:lnTo>
                  <a:cubicBezTo>
                    <a:pt x="20029" y="46085"/>
                    <a:pt x="21093" y="45022"/>
                    <a:pt x="22511" y="45022"/>
                  </a:cubicBezTo>
                  <a:cubicBezTo>
                    <a:pt x="23929" y="45022"/>
                    <a:pt x="24992" y="46085"/>
                    <a:pt x="24992" y="47503"/>
                  </a:cubicBezTo>
                  <a:lnTo>
                    <a:pt x="24992" y="52466"/>
                  </a:lnTo>
                  <a:cubicBezTo>
                    <a:pt x="24992" y="54062"/>
                    <a:pt x="23929" y="54948"/>
                    <a:pt x="22511" y="54948"/>
                  </a:cubicBezTo>
                  <a:close/>
                  <a:moveTo>
                    <a:pt x="117341" y="40059"/>
                  </a:moveTo>
                  <a:cubicBezTo>
                    <a:pt x="115745" y="40059"/>
                    <a:pt x="114859" y="38995"/>
                    <a:pt x="114859" y="37577"/>
                  </a:cubicBezTo>
                  <a:lnTo>
                    <a:pt x="114859" y="32437"/>
                  </a:lnTo>
                  <a:cubicBezTo>
                    <a:pt x="114859" y="31019"/>
                    <a:pt x="115923" y="29955"/>
                    <a:pt x="117341" y="29955"/>
                  </a:cubicBezTo>
                  <a:cubicBezTo>
                    <a:pt x="118936" y="29955"/>
                    <a:pt x="119822" y="31019"/>
                    <a:pt x="119822" y="32437"/>
                  </a:cubicBezTo>
                  <a:lnTo>
                    <a:pt x="119822" y="37577"/>
                  </a:lnTo>
                  <a:cubicBezTo>
                    <a:pt x="119822" y="38995"/>
                    <a:pt x="118759" y="40059"/>
                    <a:pt x="117341" y="40059"/>
                  </a:cubicBezTo>
                  <a:close/>
                  <a:moveTo>
                    <a:pt x="22511" y="40059"/>
                  </a:moveTo>
                  <a:cubicBezTo>
                    <a:pt x="21093" y="40059"/>
                    <a:pt x="20029" y="38995"/>
                    <a:pt x="20029" y="37577"/>
                  </a:cubicBezTo>
                  <a:lnTo>
                    <a:pt x="20029" y="32437"/>
                  </a:lnTo>
                  <a:cubicBezTo>
                    <a:pt x="20029" y="31019"/>
                    <a:pt x="21093" y="29955"/>
                    <a:pt x="22511" y="29955"/>
                  </a:cubicBezTo>
                  <a:cubicBezTo>
                    <a:pt x="23929" y="29955"/>
                    <a:pt x="24992" y="31019"/>
                    <a:pt x="24992" y="32437"/>
                  </a:cubicBezTo>
                  <a:lnTo>
                    <a:pt x="24992" y="37577"/>
                  </a:lnTo>
                  <a:cubicBezTo>
                    <a:pt x="24992" y="38995"/>
                    <a:pt x="23929" y="40059"/>
                    <a:pt x="22511" y="40059"/>
                  </a:cubicBezTo>
                  <a:close/>
                  <a:moveTo>
                    <a:pt x="117341" y="24992"/>
                  </a:moveTo>
                  <a:cubicBezTo>
                    <a:pt x="115745" y="24992"/>
                    <a:pt x="114859" y="23929"/>
                    <a:pt x="114859" y="22511"/>
                  </a:cubicBezTo>
                  <a:lnTo>
                    <a:pt x="114859" y="17548"/>
                  </a:lnTo>
                  <a:cubicBezTo>
                    <a:pt x="114859" y="15952"/>
                    <a:pt x="115923" y="15066"/>
                    <a:pt x="117341" y="15066"/>
                  </a:cubicBezTo>
                  <a:cubicBezTo>
                    <a:pt x="118936" y="15066"/>
                    <a:pt x="119822" y="15952"/>
                    <a:pt x="119822" y="17548"/>
                  </a:cubicBezTo>
                  <a:lnTo>
                    <a:pt x="119822" y="22511"/>
                  </a:lnTo>
                  <a:cubicBezTo>
                    <a:pt x="119822" y="23929"/>
                    <a:pt x="118759" y="24992"/>
                    <a:pt x="117341" y="24992"/>
                  </a:cubicBezTo>
                  <a:close/>
                  <a:moveTo>
                    <a:pt x="22511" y="24992"/>
                  </a:moveTo>
                  <a:cubicBezTo>
                    <a:pt x="21093" y="24992"/>
                    <a:pt x="20029" y="23929"/>
                    <a:pt x="20029" y="22511"/>
                  </a:cubicBezTo>
                  <a:lnTo>
                    <a:pt x="20029" y="17548"/>
                  </a:lnTo>
                  <a:cubicBezTo>
                    <a:pt x="20029" y="15952"/>
                    <a:pt x="21093" y="15066"/>
                    <a:pt x="22511" y="15066"/>
                  </a:cubicBezTo>
                  <a:cubicBezTo>
                    <a:pt x="23929" y="15066"/>
                    <a:pt x="24992" y="15952"/>
                    <a:pt x="24992" y="17548"/>
                  </a:cubicBezTo>
                  <a:lnTo>
                    <a:pt x="24992" y="22511"/>
                  </a:lnTo>
                  <a:cubicBezTo>
                    <a:pt x="24992" y="23929"/>
                    <a:pt x="23929" y="24992"/>
                    <a:pt x="22511" y="24992"/>
                  </a:cubicBezTo>
                  <a:close/>
                  <a:moveTo>
                    <a:pt x="117341" y="10103"/>
                  </a:moveTo>
                  <a:cubicBezTo>
                    <a:pt x="115745" y="10103"/>
                    <a:pt x="114859" y="9039"/>
                    <a:pt x="114859" y="7444"/>
                  </a:cubicBezTo>
                  <a:lnTo>
                    <a:pt x="114859" y="4963"/>
                  </a:lnTo>
                  <a:lnTo>
                    <a:pt x="112378" y="4963"/>
                  </a:lnTo>
                  <a:cubicBezTo>
                    <a:pt x="110782" y="4963"/>
                    <a:pt x="109896" y="3899"/>
                    <a:pt x="109896" y="2481"/>
                  </a:cubicBezTo>
                  <a:cubicBezTo>
                    <a:pt x="109896" y="886"/>
                    <a:pt x="110782" y="0"/>
                    <a:pt x="112378" y="0"/>
                  </a:cubicBezTo>
                  <a:lnTo>
                    <a:pt x="117341" y="0"/>
                  </a:lnTo>
                  <a:cubicBezTo>
                    <a:pt x="118759" y="0"/>
                    <a:pt x="119822" y="1063"/>
                    <a:pt x="119822" y="2481"/>
                  </a:cubicBezTo>
                  <a:lnTo>
                    <a:pt x="119822" y="7444"/>
                  </a:lnTo>
                  <a:cubicBezTo>
                    <a:pt x="119822" y="9039"/>
                    <a:pt x="118759" y="10103"/>
                    <a:pt x="117341" y="10103"/>
                  </a:cubicBezTo>
                  <a:close/>
                  <a:moveTo>
                    <a:pt x="22511" y="10103"/>
                  </a:moveTo>
                  <a:cubicBezTo>
                    <a:pt x="21093" y="10103"/>
                    <a:pt x="20029" y="9039"/>
                    <a:pt x="20029" y="7444"/>
                  </a:cubicBezTo>
                  <a:lnTo>
                    <a:pt x="20029" y="2481"/>
                  </a:lnTo>
                  <a:cubicBezTo>
                    <a:pt x="20029" y="1063"/>
                    <a:pt x="21093" y="0"/>
                    <a:pt x="22511" y="0"/>
                  </a:cubicBezTo>
                  <a:lnTo>
                    <a:pt x="27474" y="0"/>
                  </a:lnTo>
                  <a:cubicBezTo>
                    <a:pt x="29069" y="0"/>
                    <a:pt x="29955" y="886"/>
                    <a:pt x="29955" y="2481"/>
                  </a:cubicBezTo>
                  <a:cubicBezTo>
                    <a:pt x="29955" y="3899"/>
                    <a:pt x="29069" y="4963"/>
                    <a:pt x="27474" y="4963"/>
                  </a:cubicBezTo>
                  <a:lnTo>
                    <a:pt x="24992" y="4963"/>
                  </a:lnTo>
                  <a:lnTo>
                    <a:pt x="24992" y="7444"/>
                  </a:lnTo>
                  <a:cubicBezTo>
                    <a:pt x="24992" y="9039"/>
                    <a:pt x="23929" y="10103"/>
                    <a:pt x="22511" y="10103"/>
                  </a:cubicBezTo>
                  <a:close/>
                  <a:moveTo>
                    <a:pt x="102274" y="4963"/>
                  </a:moveTo>
                  <a:lnTo>
                    <a:pt x="97311" y="4963"/>
                  </a:lnTo>
                  <a:cubicBezTo>
                    <a:pt x="95893" y="4963"/>
                    <a:pt x="94830" y="3899"/>
                    <a:pt x="94830" y="2481"/>
                  </a:cubicBezTo>
                  <a:cubicBezTo>
                    <a:pt x="94830" y="886"/>
                    <a:pt x="95893" y="0"/>
                    <a:pt x="97311" y="0"/>
                  </a:cubicBezTo>
                  <a:lnTo>
                    <a:pt x="102274" y="0"/>
                  </a:lnTo>
                  <a:cubicBezTo>
                    <a:pt x="103870" y="0"/>
                    <a:pt x="104756" y="886"/>
                    <a:pt x="104756" y="2481"/>
                  </a:cubicBezTo>
                  <a:cubicBezTo>
                    <a:pt x="104756" y="3899"/>
                    <a:pt x="103870" y="4963"/>
                    <a:pt x="102274" y="4963"/>
                  </a:cubicBezTo>
                  <a:close/>
                  <a:moveTo>
                    <a:pt x="87385" y="4963"/>
                  </a:moveTo>
                  <a:lnTo>
                    <a:pt x="82245" y="4963"/>
                  </a:lnTo>
                  <a:cubicBezTo>
                    <a:pt x="80827" y="4963"/>
                    <a:pt x="79763" y="3899"/>
                    <a:pt x="79763" y="2481"/>
                  </a:cubicBezTo>
                  <a:cubicBezTo>
                    <a:pt x="79763" y="886"/>
                    <a:pt x="80827" y="0"/>
                    <a:pt x="82245" y="0"/>
                  </a:cubicBezTo>
                  <a:lnTo>
                    <a:pt x="87385" y="0"/>
                  </a:lnTo>
                  <a:cubicBezTo>
                    <a:pt x="88803" y="0"/>
                    <a:pt x="89867" y="886"/>
                    <a:pt x="89867" y="2481"/>
                  </a:cubicBezTo>
                  <a:cubicBezTo>
                    <a:pt x="89867" y="3899"/>
                    <a:pt x="88803" y="4963"/>
                    <a:pt x="87385" y="4963"/>
                  </a:cubicBezTo>
                  <a:close/>
                  <a:moveTo>
                    <a:pt x="72319" y="4963"/>
                  </a:moveTo>
                  <a:lnTo>
                    <a:pt x="67355" y="4963"/>
                  </a:lnTo>
                  <a:cubicBezTo>
                    <a:pt x="65760" y="4963"/>
                    <a:pt x="64874" y="3899"/>
                    <a:pt x="64874" y="2481"/>
                  </a:cubicBezTo>
                  <a:cubicBezTo>
                    <a:pt x="64874" y="886"/>
                    <a:pt x="65760" y="0"/>
                    <a:pt x="67355" y="0"/>
                  </a:cubicBezTo>
                  <a:lnTo>
                    <a:pt x="72319" y="0"/>
                  </a:lnTo>
                  <a:cubicBezTo>
                    <a:pt x="73737" y="0"/>
                    <a:pt x="74800" y="886"/>
                    <a:pt x="74800" y="2481"/>
                  </a:cubicBezTo>
                  <a:cubicBezTo>
                    <a:pt x="74800" y="3899"/>
                    <a:pt x="73737" y="4963"/>
                    <a:pt x="72319" y="4963"/>
                  </a:cubicBezTo>
                  <a:close/>
                  <a:moveTo>
                    <a:pt x="57429" y="4963"/>
                  </a:moveTo>
                  <a:lnTo>
                    <a:pt x="52466" y="4963"/>
                  </a:lnTo>
                  <a:cubicBezTo>
                    <a:pt x="51048" y="4963"/>
                    <a:pt x="49985" y="3899"/>
                    <a:pt x="49985" y="2481"/>
                  </a:cubicBezTo>
                  <a:cubicBezTo>
                    <a:pt x="49985" y="886"/>
                    <a:pt x="51048" y="0"/>
                    <a:pt x="52466" y="0"/>
                  </a:cubicBezTo>
                  <a:lnTo>
                    <a:pt x="57429" y="0"/>
                  </a:lnTo>
                  <a:cubicBezTo>
                    <a:pt x="59025" y="0"/>
                    <a:pt x="60088" y="886"/>
                    <a:pt x="60088" y="2481"/>
                  </a:cubicBezTo>
                  <a:cubicBezTo>
                    <a:pt x="60088" y="3899"/>
                    <a:pt x="59025" y="4963"/>
                    <a:pt x="57429" y="4963"/>
                  </a:cubicBezTo>
                  <a:close/>
                  <a:moveTo>
                    <a:pt x="42540" y="4963"/>
                  </a:moveTo>
                  <a:lnTo>
                    <a:pt x="37577" y="4963"/>
                  </a:lnTo>
                  <a:cubicBezTo>
                    <a:pt x="35982" y="4963"/>
                    <a:pt x="35096" y="3899"/>
                    <a:pt x="35096" y="2481"/>
                  </a:cubicBezTo>
                  <a:cubicBezTo>
                    <a:pt x="35096" y="886"/>
                    <a:pt x="35982" y="0"/>
                    <a:pt x="37577" y="0"/>
                  </a:cubicBezTo>
                  <a:lnTo>
                    <a:pt x="42540" y="0"/>
                  </a:lnTo>
                  <a:cubicBezTo>
                    <a:pt x="43958" y="0"/>
                    <a:pt x="45022" y="886"/>
                    <a:pt x="45022" y="2481"/>
                  </a:cubicBezTo>
                  <a:cubicBezTo>
                    <a:pt x="45022" y="3899"/>
                    <a:pt x="43958" y="4963"/>
                    <a:pt x="42540" y="4963"/>
                  </a:cubicBezTo>
                  <a:close/>
                </a:path>
              </a:pathLst>
            </a:custGeom>
            <a:solidFill>
              <a:schemeClr val="dk1"/>
            </a:solidFill>
            <a:ln>
              <a:noFill/>
            </a:ln>
          </p:spPr>
          <p:txBody>
            <a:bodyPr spcFirstLastPara="1" wrap="square" lIns="121900" tIns="60933" rIns="121900" bIns="60933" anchor="ctr" anchorCtr="0">
              <a:noAutofit/>
            </a:bodyPr>
            <a:lstStyle/>
            <a:p>
              <a:pPr algn="ctr">
                <a:buClr>
                  <a:srgbClr val="000000"/>
                </a:buClr>
                <a:buSzPts val="1900"/>
              </a:pPr>
              <a:endParaRPr sz="2533">
                <a:solidFill>
                  <a:srgbClr val="000000"/>
                </a:solidFill>
                <a:latin typeface="Century Gothic"/>
                <a:ea typeface="Century Gothic"/>
                <a:cs typeface="Century Gothic"/>
                <a:sym typeface="Century Gothic"/>
              </a:endParaRPr>
            </a:p>
          </p:txBody>
        </p:sp>
      </p:grpSp>
      <p:grpSp>
        <p:nvGrpSpPr>
          <p:cNvPr id="49" name="Group 48">
            <a:extLst>
              <a:ext uri="{FF2B5EF4-FFF2-40B4-BE49-F238E27FC236}">
                <a16:creationId xmlns:a16="http://schemas.microsoft.com/office/drawing/2014/main" id="{E413D5D6-4713-5F47-92DF-9A30442E59B4}"/>
              </a:ext>
            </a:extLst>
          </p:cNvPr>
          <p:cNvGrpSpPr/>
          <p:nvPr/>
        </p:nvGrpSpPr>
        <p:grpSpPr>
          <a:xfrm>
            <a:off x="8214670" y="1825822"/>
            <a:ext cx="3038856" cy="2109781"/>
            <a:chOff x="6436823" y="2317935"/>
            <a:chExt cx="2099200" cy="1457408"/>
          </a:xfrm>
        </p:grpSpPr>
        <p:sp>
          <p:nvSpPr>
            <p:cNvPr id="6" name="Google Shape;1050;p123">
              <a:extLst>
                <a:ext uri="{FF2B5EF4-FFF2-40B4-BE49-F238E27FC236}">
                  <a16:creationId xmlns:a16="http://schemas.microsoft.com/office/drawing/2014/main" id="{32CAF421-6189-F843-BC52-8D2EB81C4A67}"/>
                </a:ext>
              </a:extLst>
            </p:cNvPr>
            <p:cNvSpPr txBox="1"/>
            <p:nvPr/>
          </p:nvSpPr>
          <p:spPr>
            <a:xfrm>
              <a:off x="6436823" y="3248143"/>
              <a:ext cx="2099200" cy="527200"/>
            </a:xfrm>
            <a:prstGeom prst="rect">
              <a:avLst/>
            </a:prstGeom>
            <a:noFill/>
            <a:ln w="28575" cap="flat" cmpd="sng">
              <a:solidFill>
                <a:srgbClr val="000000">
                  <a:alpha val="0"/>
                </a:srgbClr>
              </a:solidFill>
              <a:prstDash val="solid"/>
              <a:round/>
              <a:headEnd type="none" w="sm" len="sm"/>
              <a:tailEnd type="none" w="sm" len="sm"/>
            </a:ln>
          </p:spPr>
          <p:txBody>
            <a:bodyPr spcFirstLastPara="1" wrap="square" lIns="121900" tIns="60933" rIns="121900" bIns="60933" anchor="t" anchorCtr="0">
              <a:noAutofit/>
            </a:bodyPr>
            <a:lstStyle/>
            <a:p>
              <a:pPr algn="ctr">
                <a:lnSpc>
                  <a:spcPct val="150000"/>
                </a:lnSpc>
                <a:buClr>
                  <a:schemeClr val="lt1"/>
                </a:buClr>
                <a:buSzPts val="1400"/>
              </a:pPr>
              <a:r>
                <a:rPr lang="en" sz="1867">
                  <a:solidFill>
                    <a:schemeClr val="dk1"/>
                  </a:solidFill>
                  <a:latin typeface="Tahoma"/>
                  <a:ea typeface="Tahoma"/>
                  <a:cs typeface="Tahoma"/>
                  <a:sym typeface="Tahoma"/>
                </a:rPr>
                <a:t>Self-Service</a:t>
              </a:r>
              <a:endParaRPr sz="1867">
                <a:solidFill>
                  <a:schemeClr val="dk1"/>
                </a:solidFill>
                <a:latin typeface="Tahoma"/>
                <a:ea typeface="Tahoma"/>
                <a:cs typeface="Tahoma"/>
                <a:sym typeface="Tahoma"/>
              </a:endParaRPr>
            </a:p>
          </p:txBody>
        </p:sp>
        <p:sp>
          <p:nvSpPr>
            <p:cNvPr id="10" name="Google Shape;1054;p123">
              <a:extLst>
                <a:ext uri="{FF2B5EF4-FFF2-40B4-BE49-F238E27FC236}">
                  <a16:creationId xmlns:a16="http://schemas.microsoft.com/office/drawing/2014/main" id="{B9F4FD1C-AAB2-2B40-ACC0-771F46D0BF1D}"/>
                </a:ext>
              </a:extLst>
            </p:cNvPr>
            <p:cNvSpPr/>
            <p:nvPr/>
          </p:nvSpPr>
          <p:spPr>
            <a:xfrm>
              <a:off x="6997895" y="2317935"/>
              <a:ext cx="908400" cy="908400"/>
            </a:xfrm>
            <a:prstGeom prst="ellipse">
              <a:avLst/>
            </a:prstGeom>
            <a:noFill/>
            <a:ln w="28575" cap="flat" cmpd="sng">
              <a:solidFill>
                <a:schemeClr val="dk1"/>
              </a:solidFill>
              <a:prstDash val="solid"/>
              <a:miter lim="8000"/>
              <a:headEnd type="none" w="sm" len="sm"/>
              <a:tailEnd type="none" w="sm" len="sm"/>
            </a:ln>
          </p:spPr>
          <p:txBody>
            <a:bodyPr spcFirstLastPara="1" wrap="square" lIns="121900" tIns="60933" rIns="121900" bIns="60933" anchor="ctr" anchorCtr="0">
              <a:noAutofit/>
            </a:bodyPr>
            <a:lstStyle/>
            <a:p>
              <a:pPr algn="ctr">
                <a:buClr>
                  <a:srgbClr val="000000"/>
                </a:buClr>
                <a:buSzPts val="1900"/>
              </a:pPr>
              <a:endParaRPr sz="2533">
                <a:solidFill>
                  <a:schemeClr val="lt1"/>
                </a:solidFill>
                <a:latin typeface="Century Gothic"/>
                <a:ea typeface="Century Gothic"/>
                <a:cs typeface="Century Gothic"/>
                <a:sym typeface="Century Gothic"/>
              </a:endParaRPr>
            </a:p>
          </p:txBody>
        </p:sp>
        <p:grpSp>
          <p:nvGrpSpPr>
            <p:cNvPr id="19" name="Google Shape;1063;p123">
              <a:extLst>
                <a:ext uri="{FF2B5EF4-FFF2-40B4-BE49-F238E27FC236}">
                  <a16:creationId xmlns:a16="http://schemas.microsoft.com/office/drawing/2014/main" id="{310C48DA-9F78-9C41-A938-408EC2DF3087}"/>
                </a:ext>
              </a:extLst>
            </p:cNvPr>
            <p:cNvGrpSpPr/>
            <p:nvPr/>
          </p:nvGrpSpPr>
          <p:grpSpPr>
            <a:xfrm>
              <a:off x="7221357" y="2527358"/>
              <a:ext cx="460732" cy="482807"/>
              <a:chOff x="5907088" y="2316163"/>
              <a:chExt cx="233337" cy="244500"/>
            </a:xfrm>
          </p:grpSpPr>
          <p:sp>
            <p:nvSpPr>
              <p:cNvPr id="20" name="Google Shape;1064;p123">
                <a:extLst>
                  <a:ext uri="{FF2B5EF4-FFF2-40B4-BE49-F238E27FC236}">
                    <a16:creationId xmlns:a16="http://schemas.microsoft.com/office/drawing/2014/main" id="{0532DD76-21BC-FF46-8737-6147821AB337}"/>
                  </a:ext>
                </a:extLst>
              </p:cNvPr>
              <p:cNvSpPr/>
              <p:nvPr/>
            </p:nvSpPr>
            <p:spPr>
              <a:xfrm>
                <a:off x="5907088" y="2468563"/>
                <a:ext cx="50700" cy="92100"/>
              </a:xfrm>
              <a:custGeom>
                <a:avLst/>
                <a:gdLst/>
                <a:ahLst/>
                <a:cxnLst/>
                <a:rect l="l" t="t" r="r" b="b"/>
                <a:pathLst>
                  <a:path w="120000" h="120000" extrusionOk="0">
                    <a:moveTo>
                      <a:pt x="107323" y="119529"/>
                    </a:moveTo>
                    <a:lnTo>
                      <a:pt x="11830" y="119529"/>
                    </a:lnTo>
                    <a:cubicBezTo>
                      <a:pt x="5070" y="119529"/>
                      <a:pt x="0" y="116705"/>
                      <a:pt x="0" y="112941"/>
                    </a:cubicBezTo>
                    <a:lnTo>
                      <a:pt x="0" y="6588"/>
                    </a:lnTo>
                    <a:cubicBezTo>
                      <a:pt x="0" y="2823"/>
                      <a:pt x="5070" y="0"/>
                      <a:pt x="11830" y="0"/>
                    </a:cubicBezTo>
                    <a:lnTo>
                      <a:pt x="107323" y="0"/>
                    </a:lnTo>
                    <a:cubicBezTo>
                      <a:pt x="114084" y="0"/>
                      <a:pt x="119154" y="2823"/>
                      <a:pt x="119154" y="6588"/>
                    </a:cubicBezTo>
                    <a:lnTo>
                      <a:pt x="119154" y="112941"/>
                    </a:lnTo>
                    <a:cubicBezTo>
                      <a:pt x="119154" y="116705"/>
                      <a:pt x="114084" y="119529"/>
                      <a:pt x="107323" y="119529"/>
                    </a:cubicBezTo>
                    <a:close/>
                    <a:moveTo>
                      <a:pt x="23661" y="106352"/>
                    </a:moveTo>
                    <a:lnTo>
                      <a:pt x="95492" y="106352"/>
                    </a:lnTo>
                    <a:lnTo>
                      <a:pt x="95492" y="13176"/>
                    </a:lnTo>
                    <a:lnTo>
                      <a:pt x="23661" y="13176"/>
                    </a:lnTo>
                    <a:lnTo>
                      <a:pt x="23661" y="106352"/>
                    </a:lnTo>
                    <a:close/>
                  </a:path>
                </a:pathLst>
              </a:custGeom>
              <a:solidFill>
                <a:schemeClr val="dk1"/>
              </a:solidFill>
              <a:ln>
                <a:noFill/>
              </a:ln>
            </p:spPr>
            <p:txBody>
              <a:bodyPr spcFirstLastPara="1" wrap="square" lIns="121900" tIns="60933" rIns="121900" bIns="60933" anchor="ctr" anchorCtr="0">
                <a:noAutofit/>
              </a:bodyPr>
              <a:lstStyle/>
              <a:p>
                <a:pPr algn="ctr">
                  <a:buClr>
                    <a:srgbClr val="000000"/>
                  </a:buClr>
                  <a:buSzPts val="1900"/>
                </a:pPr>
                <a:endParaRPr sz="2533">
                  <a:solidFill>
                    <a:srgbClr val="000000"/>
                  </a:solidFill>
                  <a:latin typeface="Century Gothic"/>
                  <a:ea typeface="Century Gothic"/>
                  <a:cs typeface="Century Gothic"/>
                  <a:sym typeface="Century Gothic"/>
                </a:endParaRPr>
              </a:p>
            </p:txBody>
          </p:sp>
          <p:sp>
            <p:nvSpPr>
              <p:cNvPr id="21" name="Google Shape;1065;p123">
                <a:extLst>
                  <a:ext uri="{FF2B5EF4-FFF2-40B4-BE49-F238E27FC236}">
                    <a16:creationId xmlns:a16="http://schemas.microsoft.com/office/drawing/2014/main" id="{B9BD53DD-B3FD-2046-A63A-4D6BA545B795}"/>
                  </a:ext>
                </a:extLst>
              </p:cNvPr>
              <p:cNvSpPr/>
              <p:nvPr/>
            </p:nvSpPr>
            <p:spPr>
              <a:xfrm>
                <a:off x="5948363" y="2508250"/>
                <a:ext cx="182700" cy="41400"/>
              </a:xfrm>
              <a:custGeom>
                <a:avLst/>
                <a:gdLst/>
                <a:ahLst/>
                <a:cxnLst/>
                <a:rect l="l" t="t" r="r" b="b"/>
                <a:pathLst>
                  <a:path w="120000" h="120000" extrusionOk="0">
                    <a:moveTo>
                      <a:pt x="116220" y="118947"/>
                    </a:moveTo>
                    <a:lnTo>
                      <a:pt x="3307" y="118947"/>
                    </a:lnTo>
                    <a:cubicBezTo>
                      <a:pt x="1417" y="118947"/>
                      <a:pt x="0" y="113684"/>
                      <a:pt x="0" y="104210"/>
                    </a:cubicBezTo>
                    <a:cubicBezTo>
                      <a:pt x="0" y="95789"/>
                      <a:pt x="1417" y="89473"/>
                      <a:pt x="3307" y="89473"/>
                    </a:cubicBezTo>
                    <a:lnTo>
                      <a:pt x="111732" y="89473"/>
                    </a:lnTo>
                    <a:cubicBezTo>
                      <a:pt x="106299" y="62105"/>
                      <a:pt x="89055" y="29473"/>
                      <a:pt x="66377" y="29473"/>
                    </a:cubicBezTo>
                    <a:lnTo>
                      <a:pt x="20078" y="29473"/>
                    </a:lnTo>
                    <a:cubicBezTo>
                      <a:pt x="17952" y="29473"/>
                      <a:pt x="16535" y="23157"/>
                      <a:pt x="16535" y="14736"/>
                    </a:cubicBezTo>
                    <a:cubicBezTo>
                      <a:pt x="16535" y="6315"/>
                      <a:pt x="17952" y="0"/>
                      <a:pt x="20078" y="0"/>
                    </a:cubicBezTo>
                    <a:lnTo>
                      <a:pt x="66377" y="0"/>
                    </a:lnTo>
                    <a:cubicBezTo>
                      <a:pt x="91653" y="0"/>
                      <a:pt x="119763" y="41052"/>
                      <a:pt x="119763" y="104210"/>
                    </a:cubicBezTo>
                    <a:cubicBezTo>
                      <a:pt x="119763" y="112631"/>
                      <a:pt x="118346" y="118947"/>
                      <a:pt x="116220" y="118947"/>
                    </a:cubicBezTo>
                  </a:path>
                </a:pathLst>
              </a:custGeom>
              <a:solidFill>
                <a:schemeClr val="dk1"/>
              </a:solidFill>
              <a:ln>
                <a:noFill/>
              </a:ln>
            </p:spPr>
            <p:txBody>
              <a:bodyPr spcFirstLastPara="1" wrap="square" lIns="121900" tIns="60933" rIns="121900" bIns="60933" anchor="ctr" anchorCtr="0">
                <a:noAutofit/>
              </a:bodyPr>
              <a:lstStyle/>
              <a:p>
                <a:pPr algn="ctr">
                  <a:buClr>
                    <a:srgbClr val="000000"/>
                  </a:buClr>
                  <a:buSzPts val="1900"/>
                </a:pPr>
                <a:endParaRPr sz="2533">
                  <a:solidFill>
                    <a:srgbClr val="000000"/>
                  </a:solidFill>
                  <a:latin typeface="Century Gothic"/>
                  <a:ea typeface="Century Gothic"/>
                  <a:cs typeface="Century Gothic"/>
                  <a:sym typeface="Century Gothic"/>
                </a:endParaRPr>
              </a:p>
            </p:txBody>
          </p:sp>
          <p:sp>
            <p:nvSpPr>
              <p:cNvPr id="22" name="Google Shape;1066;p123">
                <a:extLst>
                  <a:ext uri="{FF2B5EF4-FFF2-40B4-BE49-F238E27FC236}">
                    <a16:creationId xmlns:a16="http://schemas.microsoft.com/office/drawing/2014/main" id="{6C9254EB-3541-7F4A-81AF-0752E5923C9E}"/>
                  </a:ext>
                </a:extLst>
              </p:cNvPr>
              <p:cNvSpPr/>
              <p:nvPr/>
            </p:nvSpPr>
            <p:spPr>
              <a:xfrm>
                <a:off x="5953125" y="2478088"/>
                <a:ext cx="79500" cy="39600"/>
              </a:xfrm>
              <a:custGeom>
                <a:avLst/>
                <a:gdLst/>
                <a:ahLst/>
                <a:cxnLst/>
                <a:rect l="l" t="t" r="r" b="b"/>
                <a:pathLst>
                  <a:path w="120000" h="120000" extrusionOk="0">
                    <a:moveTo>
                      <a:pt x="110727" y="118918"/>
                    </a:moveTo>
                    <a:cubicBezTo>
                      <a:pt x="109090" y="115675"/>
                      <a:pt x="106363" y="110270"/>
                      <a:pt x="104727" y="100540"/>
                    </a:cubicBezTo>
                    <a:cubicBezTo>
                      <a:pt x="93818" y="73513"/>
                      <a:pt x="78545" y="31351"/>
                      <a:pt x="54000" y="31351"/>
                    </a:cubicBezTo>
                    <a:lnTo>
                      <a:pt x="0" y="31351"/>
                    </a:lnTo>
                    <a:lnTo>
                      <a:pt x="0" y="0"/>
                    </a:lnTo>
                    <a:lnTo>
                      <a:pt x="54000" y="0"/>
                    </a:lnTo>
                    <a:cubicBezTo>
                      <a:pt x="86181" y="0"/>
                      <a:pt x="106363" y="55135"/>
                      <a:pt x="115636" y="82162"/>
                    </a:cubicBezTo>
                    <a:cubicBezTo>
                      <a:pt x="116181" y="88648"/>
                      <a:pt x="117818" y="95135"/>
                      <a:pt x="119454" y="95135"/>
                    </a:cubicBezTo>
                    <a:lnTo>
                      <a:pt x="110727" y="118918"/>
                    </a:lnTo>
                  </a:path>
                </a:pathLst>
              </a:custGeom>
              <a:solidFill>
                <a:schemeClr val="dk1"/>
              </a:solidFill>
              <a:ln>
                <a:noFill/>
              </a:ln>
            </p:spPr>
            <p:txBody>
              <a:bodyPr spcFirstLastPara="1" wrap="square" lIns="121900" tIns="60933" rIns="121900" bIns="60933" anchor="ctr" anchorCtr="0">
                <a:noAutofit/>
              </a:bodyPr>
              <a:lstStyle/>
              <a:p>
                <a:pPr algn="ctr">
                  <a:buClr>
                    <a:srgbClr val="000000"/>
                  </a:buClr>
                  <a:buSzPts val="1900"/>
                </a:pPr>
                <a:endParaRPr sz="2533">
                  <a:solidFill>
                    <a:srgbClr val="000000"/>
                  </a:solidFill>
                  <a:latin typeface="Century Gothic"/>
                  <a:ea typeface="Century Gothic"/>
                  <a:cs typeface="Century Gothic"/>
                  <a:sym typeface="Century Gothic"/>
                </a:endParaRPr>
              </a:p>
            </p:txBody>
          </p:sp>
          <p:sp>
            <p:nvSpPr>
              <p:cNvPr id="23" name="Google Shape;1067;p123">
                <a:extLst>
                  <a:ext uri="{FF2B5EF4-FFF2-40B4-BE49-F238E27FC236}">
                    <a16:creationId xmlns:a16="http://schemas.microsoft.com/office/drawing/2014/main" id="{EEA8B900-9937-7749-9031-BE1FF52A656B}"/>
                  </a:ext>
                </a:extLst>
              </p:cNvPr>
              <p:cNvSpPr/>
              <p:nvPr/>
            </p:nvSpPr>
            <p:spPr>
              <a:xfrm>
                <a:off x="5927725" y="2528888"/>
                <a:ext cx="11100" cy="11100"/>
              </a:xfrm>
              <a:custGeom>
                <a:avLst/>
                <a:gdLst/>
                <a:ahLst/>
                <a:cxnLst/>
                <a:rect l="l" t="t" r="r" b="b"/>
                <a:pathLst>
                  <a:path w="120000" h="120000" extrusionOk="0">
                    <a:moveTo>
                      <a:pt x="57931" y="0"/>
                    </a:moveTo>
                    <a:cubicBezTo>
                      <a:pt x="20689" y="0"/>
                      <a:pt x="0" y="24000"/>
                      <a:pt x="0" y="56000"/>
                    </a:cubicBezTo>
                    <a:cubicBezTo>
                      <a:pt x="0" y="92000"/>
                      <a:pt x="20689" y="116000"/>
                      <a:pt x="57931" y="116000"/>
                    </a:cubicBezTo>
                    <a:cubicBezTo>
                      <a:pt x="91034" y="116000"/>
                      <a:pt x="115862" y="92000"/>
                      <a:pt x="115862" y="56000"/>
                    </a:cubicBezTo>
                    <a:cubicBezTo>
                      <a:pt x="115862" y="24000"/>
                      <a:pt x="91034" y="0"/>
                      <a:pt x="57931" y="0"/>
                    </a:cubicBezTo>
                  </a:path>
                </a:pathLst>
              </a:custGeom>
              <a:solidFill>
                <a:schemeClr val="dk1"/>
              </a:solidFill>
              <a:ln>
                <a:noFill/>
              </a:ln>
            </p:spPr>
            <p:txBody>
              <a:bodyPr spcFirstLastPara="1" wrap="square" lIns="121900" tIns="60933" rIns="121900" bIns="60933" anchor="ctr" anchorCtr="0">
                <a:noAutofit/>
              </a:bodyPr>
              <a:lstStyle/>
              <a:p>
                <a:pPr algn="ctr">
                  <a:buClr>
                    <a:srgbClr val="000000"/>
                  </a:buClr>
                  <a:buSzPts val="1900"/>
                </a:pPr>
                <a:endParaRPr sz="2533">
                  <a:solidFill>
                    <a:srgbClr val="000000"/>
                  </a:solidFill>
                  <a:latin typeface="Century Gothic"/>
                  <a:ea typeface="Century Gothic"/>
                  <a:cs typeface="Century Gothic"/>
                  <a:sym typeface="Century Gothic"/>
                </a:endParaRPr>
              </a:p>
            </p:txBody>
          </p:sp>
          <p:sp>
            <p:nvSpPr>
              <p:cNvPr id="24" name="Google Shape;1068;p123">
                <a:extLst>
                  <a:ext uri="{FF2B5EF4-FFF2-40B4-BE49-F238E27FC236}">
                    <a16:creationId xmlns:a16="http://schemas.microsoft.com/office/drawing/2014/main" id="{E9FC9664-4315-ED4D-9D52-FFCB5D5531C6}"/>
                  </a:ext>
                </a:extLst>
              </p:cNvPr>
              <p:cNvSpPr/>
              <p:nvPr/>
            </p:nvSpPr>
            <p:spPr>
              <a:xfrm>
                <a:off x="5927725" y="2316163"/>
                <a:ext cx="212700" cy="173100"/>
              </a:xfrm>
              <a:custGeom>
                <a:avLst/>
                <a:gdLst/>
                <a:ahLst/>
                <a:cxnLst/>
                <a:rect l="l" t="t" r="r" b="b"/>
                <a:pathLst>
                  <a:path w="120000" h="120000" extrusionOk="0">
                    <a:moveTo>
                      <a:pt x="105405" y="119750"/>
                    </a:moveTo>
                    <a:lnTo>
                      <a:pt x="88378" y="119750"/>
                    </a:lnTo>
                    <a:cubicBezTo>
                      <a:pt x="86554" y="119750"/>
                      <a:pt x="85540" y="118250"/>
                      <a:pt x="85540" y="116000"/>
                    </a:cubicBezTo>
                    <a:cubicBezTo>
                      <a:pt x="85540" y="114000"/>
                      <a:pt x="86554" y="112500"/>
                      <a:pt x="88378" y="112500"/>
                    </a:cubicBezTo>
                    <a:lnTo>
                      <a:pt x="105405" y="112500"/>
                    </a:lnTo>
                    <a:cubicBezTo>
                      <a:pt x="110067" y="112500"/>
                      <a:pt x="114121" y="107750"/>
                      <a:pt x="114121" y="102000"/>
                    </a:cubicBezTo>
                    <a:lnTo>
                      <a:pt x="114121" y="35250"/>
                    </a:lnTo>
                    <a:lnTo>
                      <a:pt x="5675" y="35250"/>
                    </a:lnTo>
                    <a:lnTo>
                      <a:pt x="5675" y="77500"/>
                    </a:lnTo>
                    <a:cubicBezTo>
                      <a:pt x="5675" y="79750"/>
                      <a:pt x="4459" y="81000"/>
                      <a:pt x="2837" y="81000"/>
                    </a:cubicBezTo>
                    <a:cubicBezTo>
                      <a:pt x="1013" y="81000"/>
                      <a:pt x="0" y="79750"/>
                      <a:pt x="0" y="77500"/>
                    </a:cubicBezTo>
                    <a:lnTo>
                      <a:pt x="0" y="17750"/>
                    </a:lnTo>
                    <a:cubicBezTo>
                      <a:pt x="0" y="7750"/>
                      <a:pt x="6283" y="0"/>
                      <a:pt x="14189" y="0"/>
                    </a:cubicBezTo>
                    <a:lnTo>
                      <a:pt x="105405" y="0"/>
                    </a:lnTo>
                    <a:cubicBezTo>
                      <a:pt x="113513" y="0"/>
                      <a:pt x="119797" y="7750"/>
                      <a:pt x="119797" y="17750"/>
                    </a:cubicBezTo>
                    <a:lnTo>
                      <a:pt x="119797" y="102000"/>
                    </a:lnTo>
                    <a:cubicBezTo>
                      <a:pt x="119797" y="111750"/>
                      <a:pt x="113513" y="119750"/>
                      <a:pt x="105405" y="119750"/>
                    </a:cubicBezTo>
                    <a:close/>
                    <a:moveTo>
                      <a:pt x="5675" y="28250"/>
                    </a:moveTo>
                    <a:lnTo>
                      <a:pt x="114121" y="28250"/>
                    </a:lnTo>
                    <a:lnTo>
                      <a:pt x="114121" y="17750"/>
                    </a:lnTo>
                    <a:cubicBezTo>
                      <a:pt x="114121" y="12000"/>
                      <a:pt x="110067" y="7000"/>
                      <a:pt x="105405" y="7000"/>
                    </a:cubicBezTo>
                    <a:lnTo>
                      <a:pt x="14189" y="7000"/>
                    </a:lnTo>
                    <a:cubicBezTo>
                      <a:pt x="9527" y="7000"/>
                      <a:pt x="5675" y="12000"/>
                      <a:pt x="5675" y="17750"/>
                    </a:cubicBezTo>
                    <a:lnTo>
                      <a:pt x="5675" y="28250"/>
                    </a:lnTo>
                    <a:close/>
                  </a:path>
                </a:pathLst>
              </a:custGeom>
              <a:solidFill>
                <a:schemeClr val="dk1"/>
              </a:solidFill>
              <a:ln>
                <a:noFill/>
              </a:ln>
            </p:spPr>
            <p:txBody>
              <a:bodyPr spcFirstLastPara="1" wrap="square" lIns="121900" tIns="60933" rIns="121900" bIns="60933" anchor="ctr" anchorCtr="0">
                <a:noAutofit/>
              </a:bodyPr>
              <a:lstStyle/>
              <a:p>
                <a:pPr algn="ctr">
                  <a:buClr>
                    <a:srgbClr val="000000"/>
                  </a:buClr>
                  <a:buSzPts val="1900"/>
                </a:pPr>
                <a:endParaRPr sz="2533">
                  <a:solidFill>
                    <a:srgbClr val="000000"/>
                  </a:solidFill>
                  <a:latin typeface="Century Gothic"/>
                  <a:ea typeface="Century Gothic"/>
                  <a:cs typeface="Century Gothic"/>
                  <a:sym typeface="Century Gothic"/>
                </a:endParaRPr>
              </a:p>
            </p:txBody>
          </p:sp>
          <p:sp>
            <p:nvSpPr>
              <p:cNvPr id="25" name="Google Shape;1069;p123">
                <a:extLst>
                  <a:ext uri="{FF2B5EF4-FFF2-40B4-BE49-F238E27FC236}">
                    <a16:creationId xmlns:a16="http://schemas.microsoft.com/office/drawing/2014/main" id="{B5993F16-32FD-C64D-AE86-3A5220E36B69}"/>
                  </a:ext>
                </a:extLst>
              </p:cNvPr>
              <p:cNvSpPr/>
              <p:nvPr/>
            </p:nvSpPr>
            <p:spPr>
              <a:xfrm>
                <a:off x="5957888" y="2336800"/>
                <a:ext cx="50700" cy="11100"/>
              </a:xfrm>
              <a:custGeom>
                <a:avLst/>
                <a:gdLst/>
                <a:ahLst/>
                <a:cxnLst/>
                <a:rect l="l" t="t" r="r" b="b"/>
                <a:pathLst>
                  <a:path w="120000" h="120000" extrusionOk="0">
                    <a:moveTo>
                      <a:pt x="11830" y="0"/>
                    </a:moveTo>
                    <a:cubicBezTo>
                      <a:pt x="5070" y="0"/>
                      <a:pt x="0" y="20689"/>
                      <a:pt x="0" y="57931"/>
                    </a:cubicBezTo>
                    <a:cubicBezTo>
                      <a:pt x="0" y="91034"/>
                      <a:pt x="4225" y="115862"/>
                      <a:pt x="11830" y="115862"/>
                    </a:cubicBezTo>
                    <a:cubicBezTo>
                      <a:pt x="18591" y="115862"/>
                      <a:pt x="23661" y="91034"/>
                      <a:pt x="23661" y="57931"/>
                    </a:cubicBezTo>
                    <a:cubicBezTo>
                      <a:pt x="23661" y="20689"/>
                      <a:pt x="19436" y="0"/>
                      <a:pt x="11830" y="0"/>
                    </a:cubicBezTo>
                    <a:close/>
                    <a:moveTo>
                      <a:pt x="60000" y="0"/>
                    </a:moveTo>
                    <a:cubicBezTo>
                      <a:pt x="52394" y="0"/>
                      <a:pt x="48169" y="20689"/>
                      <a:pt x="48169" y="57931"/>
                    </a:cubicBezTo>
                    <a:cubicBezTo>
                      <a:pt x="48169" y="91034"/>
                      <a:pt x="52394" y="115862"/>
                      <a:pt x="60000" y="115862"/>
                    </a:cubicBezTo>
                    <a:cubicBezTo>
                      <a:pt x="66760" y="115862"/>
                      <a:pt x="71830" y="91034"/>
                      <a:pt x="71830" y="57931"/>
                    </a:cubicBezTo>
                    <a:cubicBezTo>
                      <a:pt x="71830" y="20689"/>
                      <a:pt x="66760" y="0"/>
                      <a:pt x="60000" y="0"/>
                    </a:cubicBezTo>
                    <a:close/>
                    <a:moveTo>
                      <a:pt x="107323" y="0"/>
                    </a:moveTo>
                    <a:cubicBezTo>
                      <a:pt x="100563" y="0"/>
                      <a:pt x="95492" y="20689"/>
                      <a:pt x="95492" y="57931"/>
                    </a:cubicBezTo>
                    <a:cubicBezTo>
                      <a:pt x="95492" y="91034"/>
                      <a:pt x="100563" y="115862"/>
                      <a:pt x="107323" y="115862"/>
                    </a:cubicBezTo>
                    <a:cubicBezTo>
                      <a:pt x="114084" y="115862"/>
                      <a:pt x="119154" y="91034"/>
                      <a:pt x="119154" y="57931"/>
                    </a:cubicBezTo>
                    <a:cubicBezTo>
                      <a:pt x="119154" y="20689"/>
                      <a:pt x="114084" y="0"/>
                      <a:pt x="107323" y="0"/>
                    </a:cubicBezTo>
                    <a:close/>
                  </a:path>
                </a:pathLst>
              </a:custGeom>
              <a:solidFill>
                <a:schemeClr val="dk1"/>
              </a:solidFill>
              <a:ln>
                <a:noFill/>
              </a:ln>
            </p:spPr>
            <p:txBody>
              <a:bodyPr spcFirstLastPara="1" wrap="square" lIns="121900" tIns="60933" rIns="121900" bIns="60933" anchor="ctr" anchorCtr="0">
                <a:noAutofit/>
              </a:bodyPr>
              <a:lstStyle/>
              <a:p>
                <a:pPr algn="ctr">
                  <a:buClr>
                    <a:srgbClr val="000000"/>
                  </a:buClr>
                  <a:buSzPts val="1900"/>
                </a:pPr>
                <a:endParaRPr sz="2533">
                  <a:solidFill>
                    <a:srgbClr val="000000"/>
                  </a:solidFill>
                  <a:latin typeface="Century Gothic"/>
                  <a:ea typeface="Century Gothic"/>
                  <a:cs typeface="Century Gothic"/>
                  <a:sym typeface="Century Gothic"/>
                </a:endParaRPr>
              </a:p>
            </p:txBody>
          </p:sp>
        </p:grpSp>
      </p:grpSp>
      <p:grpSp>
        <p:nvGrpSpPr>
          <p:cNvPr id="47" name="Group 46">
            <a:extLst>
              <a:ext uri="{FF2B5EF4-FFF2-40B4-BE49-F238E27FC236}">
                <a16:creationId xmlns:a16="http://schemas.microsoft.com/office/drawing/2014/main" id="{7CEC9275-3847-FD45-B291-256491E3DFD5}"/>
              </a:ext>
            </a:extLst>
          </p:cNvPr>
          <p:cNvGrpSpPr/>
          <p:nvPr/>
        </p:nvGrpSpPr>
        <p:grpSpPr>
          <a:xfrm>
            <a:off x="1454811" y="1846312"/>
            <a:ext cx="1986143" cy="2050462"/>
            <a:chOff x="2048584" y="3386369"/>
            <a:chExt cx="1372000" cy="1416431"/>
          </a:xfrm>
        </p:grpSpPr>
        <p:sp>
          <p:nvSpPr>
            <p:cNvPr id="5" name="Google Shape;1049;p123">
              <a:extLst>
                <a:ext uri="{FF2B5EF4-FFF2-40B4-BE49-F238E27FC236}">
                  <a16:creationId xmlns:a16="http://schemas.microsoft.com/office/drawing/2014/main" id="{7E35AEAE-160F-8F4F-AD21-E6323C10E405}"/>
                </a:ext>
              </a:extLst>
            </p:cNvPr>
            <p:cNvSpPr txBox="1"/>
            <p:nvPr/>
          </p:nvSpPr>
          <p:spPr>
            <a:xfrm>
              <a:off x="2048584" y="4294800"/>
              <a:ext cx="1372000" cy="508000"/>
            </a:xfrm>
            <a:prstGeom prst="rect">
              <a:avLst/>
            </a:prstGeom>
            <a:noFill/>
            <a:ln w="28575" cap="flat" cmpd="sng">
              <a:solidFill>
                <a:srgbClr val="000000">
                  <a:alpha val="0"/>
                </a:srgbClr>
              </a:solidFill>
              <a:prstDash val="solid"/>
              <a:round/>
              <a:headEnd type="none" w="sm" len="sm"/>
              <a:tailEnd type="none" w="sm" len="sm"/>
            </a:ln>
          </p:spPr>
          <p:txBody>
            <a:bodyPr spcFirstLastPara="1" wrap="square" lIns="121900" tIns="60933" rIns="121900" bIns="60933" anchor="t" anchorCtr="0">
              <a:noAutofit/>
            </a:bodyPr>
            <a:lstStyle/>
            <a:p>
              <a:pPr algn="ctr">
                <a:lnSpc>
                  <a:spcPct val="150000"/>
                </a:lnSpc>
                <a:buClr>
                  <a:schemeClr val="lt1"/>
                </a:buClr>
                <a:buSzPts val="1400"/>
              </a:pPr>
              <a:r>
                <a:rPr lang="en" sz="1867" dirty="0">
                  <a:solidFill>
                    <a:schemeClr val="dk1"/>
                  </a:solidFill>
                  <a:latin typeface="Tahoma"/>
                  <a:ea typeface="Tahoma"/>
                  <a:cs typeface="Tahoma"/>
                  <a:sym typeface="Tahoma"/>
                </a:rPr>
                <a:t>Standards</a:t>
              </a:r>
              <a:endParaRPr sz="1867" dirty="0">
                <a:solidFill>
                  <a:schemeClr val="dk1"/>
                </a:solidFill>
                <a:latin typeface="Tahoma"/>
                <a:ea typeface="Tahoma"/>
                <a:cs typeface="Tahoma"/>
                <a:sym typeface="Tahoma"/>
              </a:endParaRPr>
            </a:p>
          </p:txBody>
        </p:sp>
        <p:sp>
          <p:nvSpPr>
            <p:cNvPr id="7" name="Google Shape;1051;p123">
              <a:extLst>
                <a:ext uri="{FF2B5EF4-FFF2-40B4-BE49-F238E27FC236}">
                  <a16:creationId xmlns:a16="http://schemas.microsoft.com/office/drawing/2014/main" id="{88D640F7-C32A-E240-8E27-4318742CFA6E}"/>
                </a:ext>
              </a:extLst>
            </p:cNvPr>
            <p:cNvSpPr/>
            <p:nvPr/>
          </p:nvSpPr>
          <p:spPr>
            <a:xfrm>
              <a:off x="2279672" y="3386369"/>
              <a:ext cx="908400" cy="908400"/>
            </a:xfrm>
            <a:prstGeom prst="ellipse">
              <a:avLst/>
            </a:prstGeom>
            <a:noFill/>
            <a:ln w="28575" cap="flat" cmpd="sng">
              <a:solidFill>
                <a:schemeClr val="dk1"/>
              </a:solidFill>
              <a:prstDash val="solid"/>
              <a:miter lim="8000"/>
              <a:headEnd type="none" w="sm" len="sm"/>
              <a:tailEnd type="none" w="sm" len="sm"/>
            </a:ln>
          </p:spPr>
          <p:txBody>
            <a:bodyPr spcFirstLastPara="1" wrap="square" lIns="121900" tIns="60933" rIns="121900" bIns="60933" anchor="ctr" anchorCtr="0">
              <a:noAutofit/>
            </a:bodyPr>
            <a:lstStyle/>
            <a:p>
              <a:pPr algn="ctr">
                <a:buClr>
                  <a:srgbClr val="000000"/>
                </a:buClr>
                <a:buSzPts val="1900"/>
              </a:pPr>
              <a:endParaRPr sz="2533">
                <a:solidFill>
                  <a:schemeClr val="lt1"/>
                </a:solidFill>
                <a:latin typeface="Century Gothic"/>
                <a:ea typeface="Century Gothic"/>
                <a:cs typeface="Century Gothic"/>
                <a:sym typeface="Century Gothic"/>
              </a:endParaRPr>
            </a:p>
          </p:txBody>
        </p:sp>
        <p:grpSp>
          <p:nvGrpSpPr>
            <p:cNvPr id="26" name="Google Shape;1070;p123">
              <a:extLst>
                <a:ext uri="{FF2B5EF4-FFF2-40B4-BE49-F238E27FC236}">
                  <a16:creationId xmlns:a16="http://schemas.microsoft.com/office/drawing/2014/main" id="{D90AA9CE-0440-EB46-A1F8-1D760BBE98C6}"/>
                </a:ext>
              </a:extLst>
            </p:cNvPr>
            <p:cNvGrpSpPr/>
            <p:nvPr/>
          </p:nvGrpSpPr>
          <p:grpSpPr>
            <a:xfrm rot="-1800219">
              <a:off x="2454946" y="3759275"/>
              <a:ext cx="558743" cy="191147"/>
              <a:chOff x="4111625" y="2455863"/>
              <a:chExt cx="2543100" cy="870000"/>
            </a:xfrm>
          </p:grpSpPr>
          <p:sp>
            <p:nvSpPr>
              <p:cNvPr id="27" name="Google Shape;1071;p123">
                <a:extLst>
                  <a:ext uri="{FF2B5EF4-FFF2-40B4-BE49-F238E27FC236}">
                    <a16:creationId xmlns:a16="http://schemas.microsoft.com/office/drawing/2014/main" id="{993AFB32-0EF4-5047-8245-86D158D237CF}"/>
                  </a:ext>
                </a:extLst>
              </p:cNvPr>
              <p:cNvSpPr/>
              <p:nvPr/>
            </p:nvSpPr>
            <p:spPr>
              <a:xfrm>
                <a:off x="4111625" y="2455863"/>
                <a:ext cx="2543100" cy="870000"/>
              </a:xfrm>
              <a:custGeom>
                <a:avLst/>
                <a:gdLst/>
                <a:ahLst/>
                <a:cxnLst/>
                <a:rect l="l" t="t" r="r" b="b"/>
                <a:pathLst>
                  <a:path w="120000" h="120000" extrusionOk="0">
                    <a:moveTo>
                      <a:pt x="59983" y="119950"/>
                    </a:moveTo>
                    <a:lnTo>
                      <a:pt x="0" y="119950"/>
                    </a:lnTo>
                    <a:lnTo>
                      <a:pt x="0" y="0"/>
                    </a:lnTo>
                    <a:lnTo>
                      <a:pt x="119983" y="0"/>
                    </a:lnTo>
                    <a:lnTo>
                      <a:pt x="119983" y="119950"/>
                    </a:lnTo>
                    <a:lnTo>
                      <a:pt x="59983" y="119950"/>
                    </a:lnTo>
                  </a:path>
                </a:pathLst>
              </a:custGeom>
              <a:noFill/>
              <a:ln w="28575" cap="rnd" cmpd="sng">
                <a:solidFill>
                  <a:schemeClr val="dk1"/>
                </a:solidFill>
                <a:prstDash val="solid"/>
                <a:round/>
                <a:headEnd type="none" w="sm" len="sm"/>
                <a:tailEnd type="none" w="sm" len="sm"/>
              </a:ln>
            </p:spPr>
            <p:txBody>
              <a:bodyPr spcFirstLastPara="1" wrap="square" lIns="121900" tIns="60933" rIns="121900" bIns="60933" anchor="ctr" anchorCtr="0">
                <a:noAutofit/>
              </a:bodyPr>
              <a:lstStyle/>
              <a:p>
                <a:pPr algn="ctr">
                  <a:buClr>
                    <a:srgbClr val="000000"/>
                  </a:buClr>
                  <a:buSzPts val="1900"/>
                </a:pPr>
                <a:endParaRPr sz="2533">
                  <a:solidFill>
                    <a:srgbClr val="000000"/>
                  </a:solidFill>
                  <a:latin typeface="Century Gothic"/>
                  <a:ea typeface="Century Gothic"/>
                  <a:cs typeface="Century Gothic"/>
                  <a:sym typeface="Century Gothic"/>
                </a:endParaRPr>
              </a:p>
            </p:txBody>
          </p:sp>
          <p:cxnSp>
            <p:nvCxnSpPr>
              <p:cNvPr id="28" name="Google Shape;1072;p123">
                <a:extLst>
                  <a:ext uri="{FF2B5EF4-FFF2-40B4-BE49-F238E27FC236}">
                    <a16:creationId xmlns:a16="http://schemas.microsoft.com/office/drawing/2014/main" id="{3E40BA6A-83E0-2A4B-B3FF-94B333C3CF28}"/>
                  </a:ext>
                </a:extLst>
              </p:cNvPr>
              <p:cNvCxnSpPr/>
              <p:nvPr/>
            </p:nvCxnSpPr>
            <p:spPr>
              <a:xfrm>
                <a:off x="4524375" y="2455863"/>
                <a:ext cx="1500" cy="435000"/>
              </a:xfrm>
              <a:prstGeom prst="straightConnector1">
                <a:avLst/>
              </a:prstGeom>
              <a:noFill/>
              <a:ln w="28575" cap="rnd" cmpd="sng">
                <a:solidFill>
                  <a:schemeClr val="dk1"/>
                </a:solidFill>
                <a:prstDash val="solid"/>
                <a:round/>
                <a:headEnd type="none" w="sm" len="sm"/>
                <a:tailEnd type="none" w="sm" len="sm"/>
              </a:ln>
            </p:spPr>
          </p:cxnSp>
          <p:cxnSp>
            <p:nvCxnSpPr>
              <p:cNvPr id="29" name="Google Shape;1073;p123">
                <a:extLst>
                  <a:ext uri="{FF2B5EF4-FFF2-40B4-BE49-F238E27FC236}">
                    <a16:creationId xmlns:a16="http://schemas.microsoft.com/office/drawing/2014/main" id="{D82E548C-D0A3-B64A-965F-819ED92ECBCE}"/>
                  </a:ext>
                </a:extLst>
              </p:cNvPr>
              <p:cNvCxnSpPr/>
              <p:nvPr/>
            </p:nvCxnSpPr>
            <p:spPr>
              <a:xfrm>
                <a:off x="5103813" y="2455863"/>
                <a:ext cx="1500" cy="435000"/>
              </a:xfrm>
              <a:prstGeom prst="straightConnector1">
                <a:avLst/>
              </a:prstGeom>
              <a:noFill/>
              <a:ln w="28575" cap="rnd" cmpd="sng">
                <a:solidFill>
                  <a:schemeClr val="dk1"/>
                </a:solidFill>
                <a:prstDash val="solid"/>
                <a:round/>
                <a:headEnd type="none" w="sm" len="sm"/>
                <a:tailEnd type="none" w="sm" len="sm"/>
              </a:ln>
            </p:spPr>
          </p:cxnSp>
          <p:cxnSp>
            <p:nvCxnSpPr>
              <p:cNvPr id="30" name="Google Shape;1074;p123">
                <a:extLst>
                  <a:ext uri="{FF2B5EF4-FFF2-40B4-BE49-F238E27FC236}">
                    <a16:creationId xmlns:a16="http://schemas.microsoft.com/office/drawing/2014/main" id="{1AEDBE05-447A-7541-A9F2-00D45677F3AC}"/>
                  </a:ext>
                </a:extLst>
              </p:cNvPr>
              <p:cNvCxnSpPr/>
              <p:nvPr/>
            </p:nvCxnSpPr>
            <p:spPr>
              <a:xfrm>
                <a:off x="5672138" y="2455863"/>
                <a:ext cx="1500" cy="435000"/>
              </a:xfrm>
              <a:prstGeom prst="straightConnector1">
                <a:avLst/>
              </a:prstGeom>
              <a:noFill/>
              <a:ln w="28575" cap="rnd" cmpd="sng">
                <a:solidFill>
                  <a:schemeClr val="dk1"/>
                </a:solidFill>
                <a:prstDash val="solid"/>
                <a:round/>
                <a:headEnd type="none" w="sm" len="sm"/>
                <a:tailEnd type="none" w="sm" len="sm"/>
              </a:ln>
            </p:spPr>
          </p:cxnSp>
          <p:cxnSp>
            <p:nvCxnSpPr>
              <p:cNvPr id="31" name="Google Shape;1075;p123">
                <a:extLst>
                  <a:ext uri="{FF2B5EF4-FFF2-40B4-BE49-F238E27FC236}">
                    <a16:creationId xmlns:a16="http://schemas.microsoft.com/office/drawing/2014/main" id="{995F3D63-AF39-C24C-B402-9FD4BD250F76}"/>
                  </a:ext>
                </a:extLst>
              </p:cNvPr>
              <p:cNvCxnSpPr/>
              <p:nvPr/>
            </p:nvCxnSpPr>
            <p:spPr>
              <a:xfrm>
                <a:off x="6253163" y="2455863"/>
                <a:ext cx="1500" cy="435000"/>
              </a:xfrm>
              <a:prstGeom prst="straightConnector1">
                <a:avLst/>
              </a:prstGeom>
              <a:noFill/>
              <a:ln w="28575" cap="rnd" cmpd="sng">
                <a:solidFill>
                  <a:schemeClr val="dk1"/>
                </a:solidFill>
                <a:prstDash val="solid"/>
                <a:round/>
                <a:headEnd type="none" w="sm" len="sm"/>
                <a:tailEnd type="none" w="sm" len="sm"/>
              </a:ln>
            </p:spPr>
          </p:cxnSp>
          <p:cxnSp>
            <p:nvCxnSpPr>
              <p:cNvPr id="32" name="Google Shape;1076;p123">
                <a:extLst>
                  <a:ext uri="{FF2B5EF4-FFF2-40B4-BE49-F238E27FC236}">
                    <a16:creationId xmlns:a16="http://schemas.microsoft.com/office/drawing/2014/main" id="{D983D7C6-9F20-8A48-A5D3-5F9A58466077}"/>
                  </a:ext>
                </a:extLst>
              </p:cNvPr>
              <p:cNvCxnSpPr/>
              <p:nvPr/>
            </p:nvCxnSpPr>
            <p:spPr>
              <a:xfrm>
                <a:off x="4813300" y="2455863"/>
                <a:ext cx="1500" cy="279300"/>
              </a:xfrm>
              <a:prstGeom prst="straightConnector1">
                <a:avLst/>
              </a:prstGeom>
              <a:noFill/>
              <a:ln w="28575" cap="rnd" cmpd="sng">
                <a:solidFill>
                  <a:schemeClr val="dk1"/>
                </a:solidFill>
                <a:prstDash val="solid"/>
                <a:round/>
                <a:headEnd type="none" w="sm" len="sm"/>
                <a:tailEnd type="none" w="sm" len="sm"/>
              </a:ln>
            </p:spPr>
          </p:cxnSp>
          <p:cxnSp>
            <p:nvCxnSpPr>
              <p:cNvPr id="33" name="Google Shape;1077;p123">
                <a:extLst>
                  <a:ext uri="{FF2B5EF4-FFF2-40B4-BE49-F238E27FC236}">
                    <a16:creationId xmlns:a16="http://schemas.microsoft.com/office/drawing/2014/main" id="{F804E6E9-BDFA-B04A-A353-6DEF2CB0E4A7}"/>
                  </a:ext>
                </a:extLst>
              </p:cNvPr>
              <p:cNvCxnSpPr/>
              <p:nvPr/>
            </p:nvCxnSpPr>
            <p:spPr>
              <a:xfrm>
                <a:off x="5383213" y="2455863"/>
                <a:ext cx="1500" cy="279300"/>
              </a:xfrm>
              <a:prstGeom prst="straightConnector1">
                <a:avLst/>
              </a:prstGeom>
              <a:noFill/>
              <a:ln w="28575" cap="rnd" cmpd="sng">
                <a:solidFill>
                  <a:schemeClr val="dk1"/>
                </a:solidFill>
                <a:prstDash val="solid"/>
                <a:round/>
                <a:headEnd type="none" w="sm" len="sm"/>
                <a:tailEnd type="none" w="sm" len="sm"/>
              </a:ln>
            </p:spPr>
          </p:cxnSp>
          <p:cxnSp>
            <p:nvCxnSpPr>
              <p:cNvPr id="34" name="Google Shape;1078;p123">
                <a:extLst>
                  <a:ext uri="{FF2B5EF4-FFF2-40B4-BE49-F238E27FC236}">
                    <a16:creationId xmlns:a16="http://schemas.microsoft.com/office/drawing/2014/main" id="{30A97F60-C63D-3A46-9AF5-A1946AFF5426}"/>
                  </a:ext>
                </a:extLst>
              </p:cNvPr>
              <p:cNvCxnSpPr/>
              <p:nvPr/>
            </p:nvCxnSpPr>
            <p:spPr>
              <a:xfrm>
                <a:off x="5962650" y="2455863"/>
                <a:ext cx="1500" cy="279300"/>
              </a:xfrm>
              <a:prstGeom prst="straightConnector1">
                <a:avLst/>
              </a:prstGeom>
              <a:noFill/>
              <a:ln w="28575" cap="rnd" cmpd="sng">
                <a:solidFill>
                  <a:schemeClr val="dk1"/>
                </a:solidFill>
                <a:prstDash val="solid"/>
                <a:round/>
                <a:headEnd type="none" w="sm" len="sm"/>
                <a:tailEnd type="none" w="sm" len="sm"/>
              </a:ln>
            </p:spPr>
          </p:cxnSp>
        </p:grpSp>
      </p:grpSp>
      <p:grpSp>
        <p:nvGrpSpPr>
          <p:cNvPr id="51" name="Group 50">
            <a:extLst>
              <a:ext uri="{FF2B5EF4-FFF2-40B4-BE49-F238E27FC236}">
                <a16:creationId xmlns:a16="http://schemas.microsoft.com/office/drawing/2014/main" id="{DA405F01-C37B-A743-8E4F-3FA90DBB5981}"/>
              </a:ext>
            </a:extLst>
          </p:cNvPr>
          <p:cNvGrpSpPr/>
          <p:nvPr/>
        </p:nvGrpSpPr>
        <p:grpSpPr>
          <a:xfrm>
            <a:off x="5304964" y="4084825"/>
            <a:ext cx="1723833" cy="2100363"/>
            <a:chOff x="6909343" y="4558005"/>
            <a:chExt cx="1190800" cy="1450902"/>
          </a:xfrm>
        </p:grpSpPr>
        <p:sp>
          <p:nvSpPr>
            <p:cNvPr id="11" name="Google Shape;1055;p123">
              <a:extLst>
                <a:ext uri="{FF2B5EF4-FFF2-40B4-BE49-F238E27FC236}">
                  <a16:creationId xmlns:a16="http://schemas.microsoft.com/office/drawing/2014/main" id="{C20FD6E8-EDF9-9D4D-8C7F-DE93135ED374}"/>
                </a:ext>
              </a:extLst>
            </p:cNvPr>
            <p:cNvSpPr/>
            <p:nvPr/>
          </p:nvSpPr>
          <p:spPr>
            <a:xfrm>
              <a:off x="7016201" y="4558005"/>
              <a:ext cx="908400" cy="908400"/>
            </a:xfrm>
            <a:prstGeom prst="ellipse">
              <a:avLst/>
            </a:prstGeom>
            <a:noFill/>
            <a:ln w="28575" cap="flat" cmpd="sng">
              <a:solidFill>
                <a:schemeClr val="dk1"/>
              </a:solidFill>
              <a:prstDash val="solid"/>
              <a:miter lim="8000"/>
              <a:headEnd type="none" w="sm" len="sm"/>
              <a:tailEnd type="none" w="sm" len="sm"/>
            </a:ln>
          </p:spPr>
          <p:txBody>
            <a:bodyPr spcFirstLastPara="1" wrap="square" lIns="121900" tIns="60933" rIns="121900" bIns="60933" anchor="ctr" anchorCtr="0">
              <a:noAutofit/>
            </a:bodyPr>
            <a:lstStyle/>
            <a:p>
              <a:pPr algn="ctr">
                <a:buClr>
                  <a:srgbClr val="000000"/>
                </a:buClr>
                <a:buSzPts val="1900"/>
              </a:pPr>
              <a:endParaRPr sz="2533">
                <a:solidFill>
                  <a:schemeClr val="lt1"/>
                </a:solidFill>
                <a:latin typeface="Century Gothic"/>
                <a:ea typeface="Century Gothic"/>
                <a:cs typeface="Century Gothic"/>
                <a:sym typeface="Century Gothic"/>
              </a:endParaRPr>
            </a:p>
          </p:txBody>
        </p:sp>
        <p:sp>
          <p:nvSpPr>
            <p:cNvPr id="15" name="Google Shape;1059;p123">
              <a:extLst>
                <a:ext uri="{FF2B5EF4-FFF2-40B4-BE49-F238E27FC236}">
                  <a16:creationId xmlns:a16="http://schemas.microsoft.com/office/drawing/2014/main" id="{E24D77D1-90D6-1943-8BE1-6A2AAC01F5B3}"/>
                </a:ext>
              </a:extLst>
            </p:cNvPr>
            <p:cNvSpPr txBox="1"/>
            <p:nvPr/>
          </p:nvSpPr>
          <p:spPr>
            <a:xfrm>
              <a:off x="6909343" y="5481707"/>
              <a:ext cx="1190800" cy="527200"/>
            </a:xfrm>
            <a:prstGeom prst="rect">
              <a:avLst/>
            </a:prstGeom>
            <a:noFill/>
            <a:ln w="28575" cap="flat" cmpd="sng">
              <a:solidFill>
                <a:srgbClr val="000000">
                  <a:alpha val="0"/>
                </a:srgbClr>
              </a:solidFill>
              <a:prstDash val="solid"/>
              <a:round/>
              <a:headEnd type="none" w="sm" len="sm"/>
              <a:tailEnd type="none" w="sm" len="sm"/>
            </a:ln>
          </p:spPr>
          <p:txBody>
            <a:bodyPr spcFirstLastPara="1" wrap="square" lIns="121900" tIns="60933" rIns="121900" bIns="60933" anchor="t" anchorCtr="0">
              <a:noAutofit/>
            </a:bodyPr>
            <a:lstStyle/>
            <a:p>
              <a:pPr algn="ctr">
                <a:lnSpc>
                  <a:spcPct val="150000"/>
                </a:lnSpc>
                <a:buClr>
                  <a:schemeClr val="lt1"/>
                </a:buClr>
                <a:buSzPts val="1400"/>
              </a:pPr>
              <a:r>
                <a:rPr lang="en" sz="1867">
                  <a:solidFill>
                    <a:schemeClr val="dk1"/>
                  </a:solidFill>
                  <a:latin typeface="Tahoma"/>
                  <a:ea typeface="Tahoma"/>
                  <a:cs typeface="Tahoma"/>
                  <a:sym typeface="Tahoma"/>
                </a:rPr>
                <a:t>Agility</a:t>
              </a:r>
              <a:endParaRPr sz="1867">
                <a:solidFill>
                  <a:schemeClr val="dk1"/>
                </a:solidFill>
                <a:latin typeface="Tahoma"/>
                <a:ea typeface="Tahoma"/>
                <a:cs typeface="Tahoma"/>
                <a:sym typeface="Tahoma"/>
              </a:endParaRPr>
            </a:p>
          </p:txBody>
        </p:sp>
        <p:grpSp>
          <p:nvGrpSpPr>
            <p:cNvPr id="35" name="Google Shape;1079;p123">
              <a:extLst>
                <a:ext uri="{FF2B5EF4-FFF2-40B4-BE49-F238E27FC236}">
                  <a16:creationId xmlns:a16="http://schemas.microsoft.com/office/drawing/2014/main" id="{F2F0C8CC-3B96-C24C-B0B2-55F3889D9806}"/>
                </a:ext>
              </a:extLst>
            </p:cNvPr>
            <p:cNvGrpSpPr/>
            <p:nvPr/>
          </p:nvGrpSpPr>
          <p:grpSpPr>
            <a:xfrm>
              <a:off x="7236143" y="4771367"/>
              <a:ext cx="519824" cy="481376"/>
              <a:chOff x="2932113" y="1879600"/>
              <a:chExt cx="1803275" cy="1669900"/>
            </a:xfrm>
          </p:grpSpPr>
          <p:sp>
            <p:nvSpPr>
              <p:cNvPr id="36" name="Google Shape;1080;p123">
                <a:extLst>
                  <a:ext uri="{FF2B5EF4-FFF2-40B4-BE49-F238E27FC236}">
                    <a16:creationId xmlns:a16="http://schemas.microsoft.com/office/drawing/2014/main" id="{8F253CE8-1FB6-E143-ADDB-4BD5083342BF}"/>
                  </a:ext>
                </a:extLst>
              </p:cNvPr>
              <p:cNvSpPr/>
              <p:nvPr/>
            </p:nvSpPr>
            <p:spPr>
              <a:xfrm>
                <a:off x="4281488" y="2587625"/>
                <a:ext cx="453900" cy="322200"/>
              </a:xfrm>
              <a:custGeom>
                <a:avLst/>
                <a:gdLst/>
                <a:ahLst/>
                <a:cxnLst/>
                <a:rect l="l" t="t" r="r" b="b"/>
                <a:pathLst>
                  <a:path w="120000" h="120000" extrusionOk="0">
                    <a:moveTo>
                      <a:pt x="119904" y="105150"/>
                    </a:moveTo>
                    <a:lnTo>
                      <a:pt x="52583" y="0"/>
                    </a:lnTo>
                    <a:lnTo>
                      <a:pt x="0" y="119866"/>
                    </a:lnTo>
                  </a:path>
                </a:pathLst>
              </a:custGeom>
              <a:noFill/>
              <a:ln w="28575" cap="rnd" cmpd="sng">
                <a:solidFill>
                  <a:schemeClr val="dk1"/>
                </a:solidFill>
                <a:prstDash val="solid"/>
                <a:round/>
                <a:headEnd type="none" w="sm" len="sm"/>
                <a:tailEnd type="none" w="sm" len="sm"/>
              </a:ln>
            </p:spPr>
            <p:txBody>
              <a:bodyPr spcFirstLastPara="1" wrap="square" lIns="121900" tIns="60933" rIns="121900" bIns="60933" anchor="t" anchorCtr="0">
                <a:noAutofit/>
              </a:bodyPr>
              <a:lstStyle/>
              <a:p>
                <a:pPr algn="ctr">
                  <a:buClr>
                    <a:srgbClr val="000000"/>
                  </a:buClr>
                  <a:buSzPts val="1900"/>
                </a:pPr>
                <a:endParaRPr sz="2533">
                  <a:solidFill>
                    <a:srgbClr val="000000"/>
                  </a:solidFill>
                  <a:latin typeface="Century Gothic"/>
                  <a:ea typeface="Century Gothic"/>
                  <a:cs typeface="Century Gothic"/>
                  <a:sym typeface="Century Gothic"/>
                </a:endParaRPr>
              </a:p>
            </p:txBody>
          </p:sp>
          <p:sp>
            <p:nvSpPr>
              <p:cNvPr id="37" name="Google Shape;1081;p123">
                <a:extLst>
                  <a:ext uri="{FF2B5EF4-FFF2-40B4-BE49-F238E27FC236}">
                    <a16:creationId xmlns:a16="http://schemas.microsoft.com/office/drawing/2014/main" id="{37907153-1A22-DB44-BB19-76679C86C6EB}"/>
                  </a:ext>
                </a:extLst>
              </p:cNvPr>
              <p:cNvSpPr/>
              <p:nvPr/>
            </p:nvSpPr>
            <p:spPr>
              <a:xfrm>
                <a:off x="3954463" y="2592388"/>
                <a:ext cx="624000" cy="903300"/>
              </a:xfrm>
              <a:custGeom>
                <a:avLst/>
                <a:gdLst/>
                <a:ahLst/>
                <a:cxnLst/>
                <a:rect l="l" t="t" r="r" b="b"/>
                <a:pathLst>
                  <a:path w="120000" h="120000" extrusionOk="0">
                    <a:moveTo>
                      <a:pt x="100381" y="0"/>
                    </a:moveTo>
                    <a:cubicBezTo>
                      <a:pt x="119930" y="52138"/>
                      <a:pt x="75355" y="105519"/>
                      <a:pt x="0" y="119952"/>
                    </a:cubicBezTo>
                  </a:path>
                </a:pathLst>
              </a:custGeom>
              <a:noFill/>
              <a:ln w="28575" cap="rnd" cmpd="sng">
                <a:solidFill>
                  <a:schemeClr val="dk1"/>
                </a:solidFill>
                <a:prstDash val="solid"/>
                <a:round/>
                <a:headEnd type="none" w="sm" len="sm"/>
                <a:tailEnd type="none" w="sm" len="sm"/>
              </a:ln>
            </p:spPr>
            <p:txBody>
              <a:bodyPr spcFirstLastPara="1" wrap="square" lIns="121900" tIns="60933" rIns="121900" bIns="60933" anchor="t" anchorCtr="0">
                <a:noAutofit/>
              </a:bodyPr>
              <a:lstStyle/>
              <a:p>
                <a:pPr algn="ctr">
                  <a:buClr>
                    <a:srgbClr val="000000"/>
                  </a:buClr>
                  <a:buSzPts val="1900"/>
                </a:pPr>
                <a:endParaRPr sz="2533">
                  <a:solidFill>
                    <a:srgbClr val="000000"/>
                  </a:solidFill>
                  <a:latin typeface="Century Gothic"/>
                  <a:ea typeface="Century Gothic"/>
                  <a:cs typeface="Century Gothic"/>
                  <a:sym typeface="Century Gothic"/>
                </a:endParaRPr>
              </a:p>
            </p:txBody>
          </p:sp>
          <p:sp>
            <p:nvSpPr>
              <p:cNvPr id="38" name="Google Shape;1082;p123">
                <a:extLst>
                  <a:ext uri="{FF2B5EF4-FFF2-40B4-BE49-F238E27FC236}">
                    <a16:creationId xmlns:a16="http://schemas.microsoft.com/office/drawing/2014/main" id="{5A18683C-4F44-FE4A-A5B0-016D1B8DBB5D}"/>
                  </a:ext>
                </a:extLst>
              </p:cNvPr>
              <p:cNvSpPr/>
              <p:nvPr/>
            </p:nvSpPr>
            <p:spPr>
              <a:xfrm>
                <a:off x="3284538" y="1879600"/>
                <a:ext cx="377700" cy="390600"/>
              </a:xfrm>
              <a:custGeom>
                <a:avLst/>
                <a:gdLst/>
                <a:ahLst/>
                <a:cxnLst/>
                <a:rect l="l" t="t" r="r" b="b"/>
                <a:pathLst>
                  <a:path w="120000" h="120000" extrusionOk="0">
                    <a:moveTo>
                      <a:pt x="44186" y="0"/>
                    </a:moveTo>
                    <a:lnTo>
                      <a:pt x="0" y="108276"/>
                    </a:lnTo>
                    <a:lnTo>
                      <a:pt x="119885" y="119889"/>
                    </a:lnTo>
                  </a:path>
                </a:pathLst>
              </a:custGeom>
              <a:noFill/>
              <a:ln w="28575" cap="rnd" cmpd="sng">
                <a:solidFill>
                  <a:schemeClr val="dk1"/>
                </a:solidFill>
                <a:prstDash val="solid"/>
                <a:round/>
                <a:headEnd type="none" w="sm" len="sm"/>
                <a:tailEnd type="none" w="sm" len="sm"/>
              </a:ln>
            </p:spPr>
            <p:txBody>
              <a:bodyPr spcFirstLastPara="1" wrap="square" lIns="121900" tIns="60933" rIns="121900" bIns="60933" anchor="t" anchorCtr="0">
                <a:noAutofit/>
              </a:bodyPr>
              <a:lstStyle/>
              <a:p>
                <a:pPr algn="ctr">
                  <a:buClr>
                    <a:srgbClr val="000000"/>
                  </a:buClr>
                  <a:buSzPts val="1900"/>
                </a:pPr>
                <a:endParaRPr sz="2533">
                  <a:solidFill>
                    <a:srgbClr val="000000"/>
                  </a:solidFill>
                  <a:latin typeface="Century Gothic"/>
                  <a:ea typeface="Century Gothic"/>
                  <a:cs typeface="Century Gothic"/>
                  <a:sym typeface="Century Gothic"/>
                </a:endParaRPr>
              </a:p>
            </p:txBody>
          </p:sp>
          <p:sp>
            <p:nvSpPr>
              <p:cNvPr id="39" name="Google Shape;1083;p123">
                <a:extLst>
                  <a:ext uri="{FF2B5EF4-FFF2-40B4-BE49-F238E27FC236}">
                    <a16:creationId xmlns:a16="http://schemas.microsoft.com/office/drawing/2014/main" id="{79BFF829-5A13-EA43-98AB-B2DE85F2762C}"/>
                  </a:ext>
                </a:extLst>
              </p:cNvPr>
              <p:cNvSpPr/>
              <p:nvPr/>
            </p:nvSpPr>
            <p:spPr>
              <a:xfrm>
                <a:off x="3284538" y="1968500"/>
                <a:ext cx="1043100" cy="339600"/>
              </a:xfrm>
              <a:custGeom>
                <a:avLst/>
                <a:gdLst/>
                <a:ahLst/>
                <a:cxnLst/>
                <a:rect l="l" t="t" r="r" b="b"/>
                <a:pathLst>
                  <a:path w="120000" h="120000" extrusionOk="0">
                    <a:moveTo>
                      <a:pt x="0" y="92895"/>
                    </a:moveTo>
                    <a:cubicBezTo>
                      <a:pt x="35689" y="0"/>
                      <a:pt x="89077" y="11834"/>
                      <a:pt x="119958" y="119872"/>
                    </a:cubicBezTo>
                  </a:path>
                </a:pathLst>
              </a:custGeom>
              <a:noFill/>
              <a:ln w="28575" cap="rnd" cmpd="sng">
                <a:solidFill>
                  <a:schemeClr val="dk1"/>
                </a:solidFill>
                <a:prstDash val="solid"/>
                <a:round/>
                <a:headEnd type="none" w="sm" len="sm"/>
                <a:tailEnd type="none" w="sm" len="sm"/>
              </a:ln>
            </p:spPr>
            <p:txBody>
              <a:bodyPr spcFirstLastPara="1" wrap="square" lIns="121900" tIns="60933" rIns="121900" bIns="60933" anchor="t" anchorCtr="0">
                <a:noAutofit/>
              </a:bodyPr>
              <a:lstStyle/>
              <a:p>
                <a:pPr algn="ctr">
                  <a:buClr>
                    <a:srgbClr val="000000"/>
                  </a:buClr>
                  <a:buSzPts val="1900"/>
                </a:pPr>
                <a:endParaRPr sz="2533">
                  <a:solidFill>
                    <a:srgbClr val="000000"/>
                  </a:solidFill>
                  <a:latin typeface="Century Gothic"/>
                  <a:ea typeface="Century Gothic"/>
                  <a:cs typeface="Century Gothic"/>
                  <a:sym typeface="Century Gothic"/>
                </a:endParaRPr>
              </a:p>
            </p:txBody>
          </p:sp>
          <p:sp>
            <p:nvSpPr>
              <p:cNvPr id="40" name="Google Shape;1084;p123">
                <a:extLst>
                  <a:ext uri="{FF2B5EF4-FFF2-40B4-BE49-F238E27FC236}">
                    <a16:creationId xmlns:a16="http://schemas.microsoft.com/office/drawing/2014/main" id="{89C48EFE-81B3-0940-A7B5-632CAEDAC79D}"/>
                  </a:ext>
                </a:extLst>
              </p:cNvPr>
              <p:cNvSpPr/>
              <p:nvPr/>
            </p:nvSpPr>
            <p:spPr>
              <a:xfrm>
                <a:off x="3151188" y="3149600"/>
                <a:ext cx="376200" cy="399900"/>
              </a:xfrm>
              <a:custGeom>
                <a:avLst/>
                <a:gdLst/>
                <a:ahLst/>
                <a:cxnLst/>
                <a:rect l="l" t="t" r="r" b="b"/>
                <a:pathLst>
                  <a:path w="120000" h="120000" extrusionOk="0">
                    <a:moveTo>
                      <a:pt x="0" y="119892"/>
                    </a:moveTo>
                    <a:lnTo>
                      <a:pt x="119885" y="103396"/>
                    </a:lnTo>
                    <a:lnTo>
                      <a:pt x="69703" y="0"/>
                    </a:lnTo>
                  </a:path>
                </a:pathLst>
              </a:custGeom>
              <a:noFill/>
              <a:ln w="28575" cap="rnd" cmpd="sng">
                <a:solidFill>
                  <a:schemeClr val="dk1"/>
                </a:solidFill>
                <a:prstDash val="solid"/>
                <a:round/>
                <a:headEnd type="none" w="sm" len="sm"/>
                <a:tailEnd type="none" w="sm" len="sm"/>
              </a:ln>
            </p:spPr>
            <p:txBody>
              <a:bodyPr spcFirstLastPara="1" wrap="square" lIns="121900" tIns="60933" rIns="121900" bIns="60933" anchor="t" anchorCtr="0">
                <a:noAutofit/>
              </a:bodyPr>
              <a:lstStyle/>
              <a:p>
                <a:pPr algn="ctr">
                  <a:buClr>
                    <a:srgbClr val="000000"/>
                  </a:buClr>
                  <a:buSzPts val="1900"/>
                </a:pPr>
                <a:endParaRPr sz="2533">
                  <a:solidFill>
                    <a:srgbClr val="000000"/>
                  </a:solidFill>
                  <a:latin typeface="Century Gothic"/>
                  <a:ea typeface="Century Gothic"/>
                  <a:cs typeface="Century Gothic"/>
                  <a:sym typeface="Century Gothic"/>
                </a:endParaRPr>
              </a:p>
            </p:txBody>
          </p:sp>
          <p:sp>
            <p:nvSpPr>
              <p:cNvPr id="41" name="Google Shape;1085;p123">
                <a:extLst>
                  <a:ext uri="{FF2B5EF4-FFF2-40B4-BE49-F238E27FC236}">
                    <a16:creationId xmlns:a16="http://schemas.microsoft.com/office/drawing/2014/main" id="{470E58CD-404B-9C40-847A-6E3CC9A96CE5}"/>
                  </a:ext>
                </a:extLst>
              </p:cNvPr>
              <p:cNvSpPr/>
              <p:nvPr/>
            </p:nvSpPr>
            <p:spPr>
              <a:xfrm>
                <a:off x="2932113" y="2552700"/>
                <a:ext cx="592200" cy="939900"/>
              </a:xfrm>
              <a:custGeom>
                <a:avLst/>
                <a:gdLst/>
                <a:ahLst/>
                <a:cxnLst/>
                <a:rect l="l" t="t" r="r" b="b"/>
                <a:pathLst>
                  <a:path w="120000" h="120000" extrusionOk="0">
                    <a:moveTo>
                      <a:pt x="119926" y="119954"/>
                    </a:moveTo>
                    <a:cubicBezTo>
                      <a:pt x="41631" y="102942"/>
                      <a:pt x="0" y="49241"/>
                      <a:pt x="26950" y="0"/>
                    </a:cubicBezTo>
                  </a:path>
                </a:pathLst>
              </a:custGeom>
              <a:noFill/>
              <a:ln w="28575" cap="rnd" cmpd="sng">
                <a:solidFill>
                  <a:schemeClr val="dk1"/>
                </a:solidFill>
                <a:prstDash val="solid"/>
                <a:round/>
                <a:headEnd type="none" w="sm" len="sm"/>
                <a:tailEnd type="none" w="sm" len="sm"/>
              </a:ln>
            </p:spPr>
            <p:txBody>
              <a:bodyPr spcFirstLastPara="1" wrap="square" lIns="121900" tIns="60933" rIns="121900" bIns="60933" anchor="t" anchorCtr="0">
                <a:noAutofit/>
              </a:bodyPr>
              <a:lstStyle/>
              <a:p>
                <a:pPr algn="ctr">
                  <a:buClr>
                    <a:srgbClr val="000000"/>
                  </a:buClr>
                  <a:buSzPts val="1900"/>
                </a:pPr>
                <a:endParaRPr sz="2533">
                  <a:solidFill>
                    <a:srgbClr val="000000"/>
                  </a:solidFill>
                  <a:latin typeface="Century Gothic"/>
                  <a:ea typeface="Century Gothic"/>
                  <a:cs typeface="Century Gothic"/>
                  <a:sym typeface="Century Gothic"/>
                </a:endParaRPr>
              </a:p>
            </p:txBody>
          </p:sp>
        </p:grpSp>
      </p:grpSp>
      <p:grpSp>
        <p:nvGrpSpPr>
          <p:cNvPr id="50" name="Group 49">
            <a:extLst>
              <a:ext uri="{FF2B5EF4-FFF2-40B4-BE49-F238E27FC236}">
                <a16:creationId xmlns:a16="http://schemas.microsoft.com/office/drawing/2014/main" id="{B067447A-013E-F643-9B81-EC4559751126}"/>
              </a:ext>
            </a:extLst>
          </p:cNvPr>
          <p:cNvGrpSpPr/>
          <p:nvPr/>
        </p:nvGrpSpPr>
        <p:grpSpPr>
          <a:xfrm>
            <a:off x="8903783" y="4079118"/>
            <a:ext cx="1986143" cy="2116887"/>
            <a:chOff x="8701120" y="3360263"/>
            <a:chExt cx="1372000" cy="1462316"/>
          </a:xfrm>
        </p:grpSpPr>
        <p:sp>
          <p:nvSpPr>
            <p:cNvPr id="12" name="Google Shape;1056;p123">
              <a:extLst>
                <a:ext uri="{FF2B5EF4-FFF2-40B4-BE49-F238E27FC236}">
                  <a16:creationId xmlns:a16="http://schemas.microsoft.com/office/drawing/2014/main" id="{2822C0C8-7D68-B94D-85DA-BB25FD3BAA07}"/>
                </a:ext>
              </a:extLst>
            </p:cNvPr>
            <p:cNvSpPr/>
            <p:nvPr/>
          </p:nvSpPr>
          <p:spPr>
            <a:xfrm>
              <a:off x="8876705" y="3360263"/>
              <a:ext cx="908400" cy="908400"/>
            </a:xfrm>
            <a:prstGeom prst="ellipse">
              <a:avLst/>
            </a:prstGeom>
            <a:noFill/>
            <a:ln w="28575" cap="flat" cmpd="sng">
              <a:solidFill>
                <a:schemeClr val="dk1"/>
              </a:solidFill>
              <a:prstDash val="solid"/>
              <a:miter lim="8000"/>
              <a:headEnd type="none" w="sm" len="sm"/>
              <a:tailEnd type="none" w="sm" len="sm"/>
            </a:ln>
          </p:spPr>
          <p:txBody>
            <a:bodyPr spcFirstLastPara="1" wrap="square" lIns="121900" tIns="60933" rIns="121900" bIns="60933" anchor="ctr" anchorCtr="0">
              <a:noAutofit/>
            </a:bodyPr>
            <a:lstStyle/>
            <a:p>
              <a:pPr algn="ctr">
                <a:buClr>
                  <a:srgbClr val="000000"/>
                </a:buClr>
                <a:buSzPts val="1900"/>
              </a:pPr>
              <a:endParaRPr sz="2533">
                <a:solidFill>
                  <a:schemeClr val="lt1"/>
                </a:solidFill>
                <a:latin typeface="Century Gothic"/>
                <a:ea typeface="Century Gothic"/>
                <a:cs typeface="Century Gothic"/>
                <a:sym typeface="Century Gothic"/>
              </a:endParaRPr>
            </a:p>
          </p:txBody>
        </p:sp>
        <p:sp>
          <p:nvSpPr>
            <p:cNvPr id="16" name="Google Shape;1060;p123">
              <a:extLst>
                <a:ext uri="{FF2B5EF4-FFF2-40B4-BE49-F238E27FC236}">
                  <a16:creationId xmlns:a16="http://schemas.microsoft.com/office/drawing/2014/main" id="{C8471200-877C-C540-A4DC-1F8F3F99A68C}"/>
                </a:ext>
              </a:extLst>
            </p:cNvPr>
            <p:cNvSpPr txBox="1"/>
            <p:nvPr/>
          </p:nvSpPr>
          <p:spPr>
            <a:xfrm>
              <a:off x="8701120" y="4295379"/>
              <a:ext cx="1372000" cy="527200"/>
            </a:xfrm>
            <a:prstGeom prst="rect">
              <a:avLst/>
            </a:prstGeom>
            <a:noFill/>
            <a:ln w="28575" cap="flat" cmpd="sng">
              <a:solidFill>
                <a:srgbClr val="000000">
                  <a:alpha val="0"/>
                </a:srgbClr>
              </a:solidFill>
              <a:prstDash val="solid"/>
              <a:round/>
              <a:headEnd type="none" w="sm" len="sm"/>
              <a:tailEnd type="none" w="sm" len="sm"/>
            </a:ln>
          </p:spPr>
          <p:txBody>
            <a:bodyPr spcFirstLastPara="1" wrap="square" lIns="121900" tIns="60933" rIns="121900" bIns="60933" anchor="t" anchorCtr="0">
              <a:noAutofit/>
            </a:bodyPr>
            <a:lstStyle/>
            <a:p>
              <a:pPr algn="ctr">
                <a:lnSpc>
                  <a:spcPct val="150000"/>
                </a:lnSpc>
                <a:buClr>
                  <a:schemeClr val="lt1"/>
                </a:buClr>
                <a:buSzPts val="1400"/>
              </a:pPr>
              <a:r>
                <a:rPr lang="en" sz="1867">
                  <a:solidFill>
                    <a:schemeClr val="dk1"/>
                  </a:solidFill>
                  <a:latin typeface="Tahoma"/>
                  <a:ea typeface="Tahoma"/>
                  <a:cs typeface="Tahoma"/>
                  <a:sym typeface="Tahoma"/>
                </a:rPr>
                <a:t>Flexibility</a:t>
              </a:r>
              <a:endParaRPr sz="1867">
                <a:solidFill>
                  <a:schemeClr val="dk1"/>
                </a:solidFill>
                <a:latin typeface="Tahoma"/>
                <a:ea typeface="Tahoma"/>
                <a:cs typeface="Tahoma"/>
                <a:sym typeface="Tahoma"/>
              </a:endParaRPr>
            </a:p>
          </p:txBody>
        </p:sp>
        <p:grpSp>
          <p:nvGrpSpPr>
            <p:cNvPr id="42" name="Google Shape;1086;p123">
              <a:extLst>
                <a:ext uri="{FF2B5EF4-FFF2-40B4-BE49-F238E27FC236}">
                  <a16:creationId xmlns:a16="http://schemas.microsoft.com/office/drawing/2014/main" id="{3E2D017E-9FBE-9944-97C1-0133F9C72BB1}"/>
                </a:ext>
              </a:extLst>
            </p:cNvPr>
            <p:cNvGrpSpPr/>
            <p:nvPr/>
          </p:nvGrpSpPr>
          <p:grpSpPr>
            <a:xfrm>
              <a:off x="9204030" y="3547262"/>
              <a:ext cx="275591" cy="574669"/>
              <a:chOff x="5867649" y="1306287"/>
              <a:chExt cx="1862100" cy="3882900"/>
            </a:xfrm>
          </p:grpSpPr>
          <p:sp>
            <p:nvSpPr>
              <p:cNvPr id="43" name="Google Shape;1087;p123">
                <a:extLst>
                  <a:ext uri="{FF2B5EF4-FFF2-40B4-BE49-F238E27FC236}">
                    <a16:creationId xmlns:a16="http://schemas.microsoft.com/office/drawing/2014/main" id="{00EEFD07-6FCE-C84B-BFC1-B6207E4754DA}"/>
                  </a:ext>
                </a:extLst>
              </p:cNvPr>
              <p:cNvSpPr/>
              <p:nvPr/>
            </p:nvSpPr>
            <p:spPr>
              <a:xfrm>
                <a:off x="5867649" y="1306287"/>
                <a:ext cx="1862100" cy="3882900"/>
              </a:xfrm>
              <a:custGeom>
                <a:avLst/>
                <a:gdLst/>
                <a:ahLst/>
                <a:cxnLst/>
                <a:rect l="l" t="t" r="r" b="b"/>
                <a:pathLst>
                  <a:path w="120000" h="120000" extrusionOk="0">
                    <a:moveTo>
                      <a:pt x="119953" y="111078"/>
                    </a:moveTo>
                    <a:cubicBezTo>
                      <a:pt x="119953" y="111044"/>
                      <a:pt x="119953" y="111000"/>
                      <a:pt x="119953" y="110966"/>
                    </a:cubicBezTo>
                    <a:cubicBezTo>
                      <a:pt x="119953" y="110933"/>
                      <a:pt x="119976" y="110877"/>
                      <a:pt x="119930" y="110844"/>
                    </a:cubicBezTo>
                    <a:cubicBezTo>
                      <a:pt x="119907" y="110811"/>
                      <a:pt x="119884" y="110733"/>
                      <a:pt x="119884" y="110688"/>
                    </a:cubicBezTo>
                    <a:lnTo>
                      <a:pt x="119884" y="110666"/>
                    </a:lnTo>
                    <a:lnTo>
                      <a:pt x="108772" y="77637"/>
                    </a:lnTo>
                    <a:lnTo>
                      <a:pt x="107983" y="72275"/>
                    </a:lnTo>
                    <a:cubicBezTo>
                      <a:pt x="107983" y="72242"/>
                      <a:pt x="107983" y="72209"/>
                      <a:pt x="107983" y="72186"/>
                    </a:cubicBezTo>
                    <a:lnTo>
                      <a:pt x="106777" y="66758"/>
                    </a:lnTo>
                    <a:cubicBezTo>
                      <a:pt x="106777" y="66724"/>
                      <a:pt x="106777" y="66702"/>
                      <a:pt x="106731" y="66669"/>
                    </a:cubicBezTo>
                    <a:lnTo>
                      <a:pt x="105176" y="61240"/>
                    </a:lnTo>
                    <a:cubicBezTo>
                      <a:pt x="105176" y="61218"/>
                      <a:pt x="105176" y="61184"/>
                      <a:pt x="105153" y="61173"/>
                    </a:cubicBezTo>
                    <a:lnTo>
                      <a:pt x="103321" y="55756"/>
                    </a:lnTo>
                    <a:cubicBezTo>
                      <a:pt x="103321" y="55722"/>
                      <a:pt x="103321" y="55689"/>
                      <a:pt x="103274" y="55667"/>
                    </a:cubicBezTo>
                    <a:lnTo>
                      <a:pt x="101094" y="50271"/>
                    </a:lnTo>
                    <a:cubicBezTo>
                      <a:pt x="101094" y="50249"/>
                      <a:pt x="101094" y="50216"/>
                      <a:pt x="101070" y="50204"/>
                    </a:cubicBezTo>
                    <a:lnTo>
                      <a:pt x="98612" y="44853"/>
                    </a:lnTo>
                    <a:cubicBezTo>
                      <a:pt x="98612" y="44820"/>
                      <a:pt x="98588" y="44798"/>
                      <a:pt x="98588" y="44764"/>
                    </a:cubicBezTo>
                    <a:lnTo>
                      <a:pt x="95781" y="39447"/>
                    </a:lnTo>
                    <a:lnTo>
                      <a:pt x="95758" y="39380"/>
                    </a:lnTo>
                    <a:lnTo>
                      <a:pt x="92673" y="34063"/>
                    </a:lnTo>
                    <a:lnTo>
                      <a:pt x="92673" y="34052"/>
                    </a:lnTo>
                    <a:lnTo>
                      <a:pt x="92673" y="34040"/>
                    </a:lnTo>
                    <a:cubicBezTo>
                      <a:pt x="92603" y="33951"/>
                      <a:pt x="92603" y="33851"/>
                      <a:pt x="92603" y="33773"/>
                    </a:cubicBezTo>
                    <a:lnTo>
                      <a:pt x="92603" y="33773"/>
                    </a:lnTo>
                    <a:lnTo>
                      <a:pt x="96501" y="16975"/>
                    </a:lnTo>
                    <a:lnTo>
                      <a:pt x="96501" y="16975"/>
                    </a:lnTo>
                    <a:lnTo>
                      <a:pt x="96501" y="16975"/>
                    </a:lnTo>
                    <a:cubicBezTo>
                      <a:pt x="97521" y="12648"/>
                      <a:pt x="92464" y="8521"/>
                      <a:pt x="84067" y="6852"/>
                    </a:cubicBezTo>
                    <a:lnTo>
                      <a:pt x="84067" y="6852"/>
                    </a:lnTo>
                    <a:lnTo>
                      <a:pt x="53701" y="622"/>
                    </a:lnTo>
                    <a:cubicBezTo>
                      <a:pt x="53562" y="589"/>
                      <a:pt x="53423" y="578"/>
                      <a:pt x="53261" y="545"/>
                    </a:cubicBezTo>
                    <a:lnTo>
                      <a:pt x="52217" y="322"/>
                    </a:lnTo>
                    <a:cubicBezTo>
                      <a:pt x="52078" y="311"/>
                      <a:pt x="51938" y="289"/>
                      <a:pt x="51799" y="255"/>
                    </a:cubicBezTo>
                    <a:lnTo>
                      <a:pt x="50686" y="133"/>
                    </a:lnTo>
                    <a:cubicBezTo>
                      <a:pt x="50384" y="100"/>
                      <a:pt x="50106" y="66"/>
                      <a:pt x="49804" y="66"/>
                    </a:cubicBezTo>
                    <a:lnTo>
                      <a:pt x="48691" y="11"/>
                    </a:lnTo>
                    <a:cubicBezTo>
                      <a:pt x="48389" y="0"/>
                      <a:pt x="48064" y="0"/>
                      <a:pt x="47786" y="11"/>
                    </a:cubicBezTo>
                    <a:lnTo>
                      <a:pt x="46626" y="66"/>
                    </a:lnTo>
                    <a:cubicBezTo>
                      <a:pt x="46441" y="66"/>
                      <a:pt x="46278" y="77"/>
                      <a:pt x="46139" y="100"/>
                    </a:cubicBezTo>
                    <a:lnTo>
                      <a:pt x="45026" y="177"/>
                    </a:lnTo>
                    <a:cubicBezTo>
                      <a:pt x="44747" y="189"/>
                      <a:pt x="44446" y="222"/>
                      <a:pt x="44167" y="278"/>
                    </a:cubicBezTo>
                    <a:lnTo>
                      <a:pt x="43054" y="444"/>
                    </a:lnTo>
                    <a:cubicBezTo>
                      <a:pt x="42845" y="478"/>
                      <a:pt x="42683" y="511"/>
                      <a:pt x="42497" y="545"/>
                    </a:cubicBezTo>
                    <a:lnTo>
                      <a:pt x="41500" y="778"/>
                    </a:lnTo>
                    <a:cubicBezTo>
                      <a:pt x="41268" y="823"/>
                      <a:pt x="41012" y="889"/>
                      <a:pt x="40827" y="956"/>
                    </a:cubicBezTo>
                    <a:lnTo>
                      <a:pt x="39806" y="1257"/>
                    </a:lnTo>
                    <a:cubicBezTo>
                      <a:pt x="39574" y="1334"/>
                      <a:pt x="39296" y="1423"/>
                      <a:pt x="39087" y="1524"/>
                    </a:cubicBezTo>
                    <a:lnTo>
                      <a:pt x="38252" y="1868"/>
                    </a:lnTo>
                    <a:cubicBezTo>
                      <a:pt x="38020" y="1969"/>
                      <a:pt x="37811" y="2080"/>
                      <a:pt x="37602" y="2202"/>
                    </a:cubicBezTo>
                    <a:lnTo>
                      <a:pt x="36883" y="2625"/>
                    </a:lnTo>
                    <a:cubicBezTo>
                      <a:pt x="36814" y="2681"/>
                      <a:pt x="36744" y="2725"/>
                      <a:pt x="36675" y="2758"/>
                    </a:cubicBezTo>
                    <a:lnTo>
                      <a:pt x="36048" y="3192"/>
                    </a:lnTo>
                    <a:cubicBezTo>
                      <a:pt x="35909" y="3270"/>
                      <a:pt x="35816" y="3359"/>
                      <a:pt x="35700" y="3459"/>
                    </a:cubicBezTo>
                    <a:lnTo>
                      <a:pt x="35144" y="3938"/>
                    </a:lnTo>
                    <a:cubicBezTo>
                      <a:pt x="34981" y="4082"/>
                      <a:pt x="34842" y="4216"/>
                      <a:pt x="34726" y="4383"/>
                    </a:cubicBezTo>
                    <a:lnTo>
                      <a:pt x="34355" y="4894"/>
                    </a:lnTo>
                    <a:cubicBezTo>
                      <a:pt x="34332" y="4961"/>
                      <a:pt x="34262" y="5028"/>
                      <a:pt x="34216" y="5095"/>
                    </a:cubicBezTo>
                    <a:lnTo>
                      <a:pt x="33984" y="5640"/>
                    </a:lnTo>
                    <a:cubicBezTo>
                      <a:pt x="33914" y="5795"/>
                      <a:pt x="33844" y="5929"/>
                      <a:pt x="33844" y="6073"/>
                    </a:cubicBezTo>
                    <a:lnTo>
                      <a:pt x="33728" y="6607"/>
                    </a:lnTo>
                    <a:cubicBezTo>
                      <a:pt x="33705" y="6752"/>
                      <a:pt x="33705" y="6908"/>
                      <a:pt x="33728" y="7052"/>
                    </a:cubicBezTo>
                    <a:lnTo>
                      <a:pt x="33844" y="7620"/>
                    </a:lnTo>
                    <a:cubicBezTo>
                      <a:pt x="33844" y="7698"/>
                      <a:pt x="33868" y="7764"/>
                      <a:pt x="33914" y="7842"/>
                    </a:cubicBezTo>
                    <a:lnTo>
                      <a:pt x="34076" y="8376"/>
                    </a:lnTo>
                    <a:cubicBezTo>
                      <a:pt x="34123" y="8521"/>
                      <a:pt x="34192" y="8677"/>
                      <a:pt x="34285" y="8810"/>
                    </a:cubicBezTo>
                    <a:lnTo>
                      <a:pt x="34633" y="9333"/>
                    </a:lnTo>
                    <a:cubicBezTo>
                      <a:pt x="34703" y="9422"/>
                      <a:pt x="34772" y="9500"/>
                      <a:pt x="34842" y="9589"/>
                    </a:cubicBezTo>
                    <a:lnTo>
                      <a:pt x="35283" y="10078"/>
                    </a:lnTo>
                    <a:cubicBezTo>
                      <a:pt x="35422" y="10212"/>
                      <a:pt x="35561" y="10345"/>
                      <a:pt x="35747" y="10468"/>
                    </a:cubicBezTo>
                    <a:lnTo>
                      <a:pt x="36350" y="10924"/>
                    </a:lnTo>
                    <a:cubicBezTo>
                      <a:pt x="36489" y="11046"/>
                      <a:pt x="36675" y="11146"/>
                      <a:pt x="36883" y="11246"/>
                    </a:cubicBezTo>
                    <a:lnTo>
                      <a:pt x="37602" y="11636"/>
                    </a:lnTo>
                    <a:cubicBezTo>
                      <a:pt x="37811" y="11758"/>
                      <a:pt x="38043" y="11858"/>
                      <a:pt x="38298" y="11958"/>
                    </a:cubicBezTo>
                    <a:lnTo>
                      <a:pt x="39226" y="12281"/>
                    </a:lnTo>
                    <a:cubicBezTo>
                      <a:pt x="39342" y="12314"/>
                      <a:pt x="39435" y="12348"/>
                      <a:pt x="39505" y="12381"/>
                    </a:cubicBezTo>
                    <a:lnTo>
                      <a:pt x="40409" y="12681"/>
                    </a:lnTo>
                    <a:cubicBezTo>
                      <a:pt x="40572" y="12748"/>
                      <a:pt x="40757" y="12804"/>
                      <a:pt x="40943" y="12848"/>
                    </a:cubicBezTo>
                    <a:lnTo>
                      <a:pt x="41917" y="13093"/>
                    </a:lnTo>
                    <a:lnTo>
                      <a:pt x="41917" y="13093"/>
                    </a:lnTo>
                    <a:lnTo>
                      <a:pt x="41964" y="13093"/>
                    </a:lnTo>
                    <a:cubicBezTo>
                      <a:pt x="42103" y="13126"/>
                      <a:pt x="42265" y="13160"/>
                      <a:pt x="42404" y="13193"/>
                    </a:cubicBezTo>
                    <a:lnTo>
                      <a:pt x="42451" y="13215"/>
                    </a:lnTo>
                    <a:lnTo>
                      <a:pt x="66112" y="18055"/>
                    </a:lnTo>
                    <a:cubicBezTo>
                      <a:pt x="66808" y="18221"/>
                      <a:pt x="67225" y="18566"/>
                      <a:pt x="67109" y="18933"/>
                    </a:cubicBezTo>
                    <a:lnTo>
                      <a:pt x="67109" y="18933"/>
                    </a:lnTo>
                    <a:lnTo>
                      <a:pt x="63769" y="33640"/>
                    </a:lnTo>
                    <a:lnTo>
                      <a:pt x="63769" y="33640"/>
                    </a:lnTo>
                    <a:cubicBezTo>
                      <a:pt x="63723" y="33918"/>
                      <a:pt x="63305" y="34163"/>
                      <a:pt x="62772" y="34252"/>
                    </a:cubicBezTo>
                    <a:lnTo>
                      <a:pt x="62772" y="34252"/>
                    </a:lnTo>
                    <a:lnTo>
                      <a:pt x="46441" y="36254"/>
                    </a:lnTo>
                    <a:lnTo>
                      <a:pt x="46441" y="36254"/>
                    </a:lnTo>
                    <a:cubicBezTo>
                      <a:pt x="44098" y="36532"/>
                      <a:pt x="41917" y="37033"/>
                      <a:pt x="39992" y="37745"/>
                    </a:cubicBezTo>
                    <a:lnTo>
                      <a:pt x="39992" y="37745"/>
                    </a:lnTo>
                    <a:lnTo>
                      <a:pt x="11320" y="48491"/>
                    </a:lnTo>
                    <a:lnTo>
                      <a:pt x="11320" y="48491"/>
                    </a:lnTo>
                    <a:cubicBezTo>
                      <a:pt x="1739" y="52096"/>
                      <a:pt x="0" y="58715"/>
                      <a:pt x="7376" y="63342"/>
                    </a:cubicBezTo>
                    <a:lnTo>
                      <a:pt x="7376" y="63342"/>
                    </a:lnTo>
                    <a:lnTo>
                      <a:pt x="22988" y="73176"/>
                    </a:lnTo>
                    <a:lnTo>
                      <a:pt x="23034" y="73199"/>
                    </a:lnTo>
                    <a:lnTo>
                      <a:pt x="23058" y="73232"/>
                    </a:lnTo>
                    <a:lnTo>
                      <a:pt x="23777" y="73666"/>
                    </a:lnTo>
                    <a:cubicBezTo>
                      <a:pt x="23986" y="73777"/>
                      <a:pt x="24194" y="73900"/>
                      <a:pt x="24450" y="73989"/>
                    </a:cubicBezTo>
                    <a:lnTo>
                      <a:pt x="25331" y="74389"/>
                    </a:lnTo>
                    <a:cubicBezTo>
                      <a:pt x="25586" y="74489"/>
                      <a:pt x="25818" y="74589"/>
                      <a:pt x="26097" y="74678"/>
                    </a:cubicBezTo>
                    <a:lnTo>
                      <a:pt x="27094" y="74968"/>
                    </a:lnTo>
                    <a:cubicBezTo>
                      <a:pt x="27210" y="75001"/>
                      <a:pt x="27303" y="75034"/>
                      <a:pt x="27442" y="75068"/>
                    </a:cubicBezTo>
                    <a:lnTo>
                      <a:pt x="28439" y="75335"/>
                    </a:lnTo>
                    <a:cubicBezTo>
                      <a:pt x="28648" y="75390"/>
                      <a:pt x="28903" y="75446"/>
                      <a:pt x="29135" y="75479"/>
                    </a:cubicBezTo>
                    <a:lnTo>
                      <a:pt x="30272" y="75735"/>
                    </a:lnTo>
                    <a:cubicBezTo>
                      <a:pt x="30527" y="75780"/>
                      <a:pt x="30806" y="75813"/>
                      <a:pt x="31038" y="75846"/>
                    </a:cubicBezTo>
                    <a:lnTo>
                      <a:pt x="32221" y="75980"/>
                    </a:lnTo>
                    <a:cubicBezTo>
                      <a:pt x="32499" y="76013"/>
                      <a:pt x="32777" y="76035"/>
                      <a:pt x="33056" y="76047"/>
                    </a:cubicBezTo>
                    <a:lnTo>
                      <a:pt x="34216" y="76102"/>
                    </a:lnTo>
                    <a:cubicBezTo>
                      <a:pt x="34355" y="76102"/>
                      <a:pt x="34494" y="76102"/>
                      <a:pt x="34656" y="76102"/>
                    </a:cubicBezTo>
                    <a:lnTo>
                      <a:pt x="35839" y="76102"/>
                    </a:lnTo>
                    <a:cubicBezTo>
                      <a:pt x="36118" y="76102"/>
                      <a:pt x="36419" y="76080"/>
                      <a:pt x="36698" y="76069"/>
                    </a:cubicBezTo>
                    <a:lnTo>
                      <a:pt x="37881" y="75980"/>
                    </a:lnTo>
                    <a:cubicBezTo>
                      <a:pt x="38182" y="75969"/>
                      <a:pt x="38507" y="75913"/>
                      <a:pt x="38809" y="75880"/>
                    </a:cubicBezTo>
                    <a:lnTo>
                      <a:pt x="39922" y="75713"/>
                    </a:lnTo>
                    <a:cubicBezTo>
                      <a:pt x="40061" y="75702"/>
                      <a:pt x="40201" y="75668"/>
                      <a:pt x="40293" y="75646"/>
                    </a:cubicBezTo>
                    <a:lnTo>
                      <a:pt x="41407" y="75435"/>
                    </a:lnTo>
                    <a:lnTo>
                      <a:pt x="41616" y="75390"/>
                    </a:lnTo>
                    <a:lnTo>
                      <a:pt x="15333" y="108330"/>
                    </a:lnTo>
                    <a:cubicBezTo>
                      <a:pt x="15217" y="108486"/>
                      <a:pt x="15124" y="108630"/>
                      <a:pt x="15055" y="108775"/>
                    </a:cubicBezTo>
                    <a:lnTo>
                      <a:pt x="14915" y="109042"/>
                    </a:lnTo>
                    <a:cubicBezTo>
                      <a:pt x="14846" y="109131"/>
                      <a:pt x="14799" y="109209"/>
                      <a:pt x="14776" y="109298"/>
                    </a:cubicBezTo>
                    <a:lnTo>
                      <a:pt x="14498" y="109954"/>
                    </a:lnTo>
                    <a:cubicBezTo>
                      <a:pt x="14428" y="110088"/>
                      <a:pt x="14382" y="110221"/>
                      <a:pt x="14382" y="110355"/>
                    </a:cubicBezTo>
                    <a:lnTo>
                      <a:pt x="14312" y="111000"/>
                    </a:lnTo>
                    <a:cubicBezTo>
                      <a:pt x="14312" y="111044"/>
                      <a:pt x="14312" y="111078"/>
                      <a:pt x="14312" y="111133"/>
                    </a:cubicBezTo>
                    <a:lnTo>
                      <a:pt x="14312" y="111778"/>
                    </a:lnTo>
                    <a:cubicBezTo>
                      <a:pt x="14312" y="111856"/>
                      <a:pt x="14312" y="111956"/>
                      <a:pt x="14359" y="112045"/>
                    </a:cubicBezTo>
                    <a:lnTo>
                      <a:pt x="14498" y="112691"/>
                    </a:lnTo>
                    <a:cubicBezTo>
                      <a:pt x="14521" y="112835"/>
                      <a:pt x="14591" y="112991"/>
                      <a:pt x="14660" y="113136"/>
                    </a:cubicBezTo>
                    <a:lnTo>
                      <a:pt x="15008" y="113781"/>
                    </a:lnTo>
                    <a:cubicBezTo>
                      <a:pt x="15055" y="113848"/>
                      <a:pt x="15124" y="113926"/>
                      <a:pt x="15147" y="113992"/>
                    </a:cubicBezTo>
                    <a:lnTo>
                      <a:pt x="15565" y="114604"/>
                    </a:lnTo>
                    <a:cubicBezTo>
                      <a:pt x="15635" y="114693"/>
                      <a:pt x="15681" y="114760"/>
                      <a:pt x="15751" y="114838"/>
                    </a:cubicBezTo>
                    <a:lnTo>
                      <a:pt x="16284" y="115405"/>
                    </a:lnTo>
                    <a:cubicBezTo>
                      <a:pt x="16423" y="115550"/>
                      <a:pt x="16609" y="115683"/>
                      <a:pt x="16771" y="115817"/>
                    </a:cubicBezTo>
                    <a:lnTo>
                      <a:pt x="17606" y="116384"/>
                    </a:lnTo>
                    <a:cubicBezTo>
                      <a:pt x="17699" y="116462"/>
                      <a:pt x="17815" y="116529"/>
                      <a:pt x="17954" y="116595"/>
                    </a:cubicBezTo>
                    <a:lnTo>
                      <a:pt x="18859" y="117096"/>
                    </a:lnTo>
                    <a:cubicBezTo>
                      <a:pt x="18905" y="117141"/>
                      <a:pt x="19021" y="117174"/>
                      <a:pt x="19091" y="117229"/>
                    </a:cubicBezTo>
                    <a:lnTo>
                      <a:pt x="20019" y="117686"/>
                    </a:lnTo>
                    <a:cubicBezTo>
                      <a:pt x="20158" y="117752"/>
                      <a:pt x="20297" y="117819"/>
                      <a:pt x="20436" y="117886"/>
                    </a:cubicBezTo>
                    <a:lnTo>
                      <a:pt x="21550" y="118320"/>
                    </a:lnTo>
                    <a:cubicBezTo>
                      <a:pt x="21712" y="118386"/>
                      <a:pt x="21851" y="118431"/>
                      <a:pt x="22037" y="118487"/>
                    </a:cubicBezTo>
                    <a:lnTo>
                      <a:pt x="23127" y="118831"/>
                    </a:lnTo>
                    <a:cubicBezTo>
                      <a:pt x="23406" y="118932"/>
                      <a:pt x="23707" y="118998"/>
                      <a:pt x="24055" y="119065"/>
                    </a:cubicBezTo>
                    <a:lnTo>
                      <a:pt x="25331" y="119332"/>
                    </a:lnTo>
                    <a:cubicBezTo>
                      <a:pt x="25447" y="119343"/>
                      <a:pt x="25540" y="119377"/>
                      <a:pt x="25656" y="119399"/>
                    </a:cubicBezTo>
                    <a:lnTo>
                      <a:pt x="26932" y="119610"/>
                    </a:lnTo>
                    <a:cubicBezTo>
                      <a:pt x="27210" y="119666"/>
                      <a:pt x="27442" y="119699"/>
                      <a:pt x="27720" y="119710"/>
                    </a:cubicBezTo>
                    <a:lnTo>
                      <a:pt x="29066" y="119844"/>
                    </a:lnTo>
                    <a:cubicBezTo>
                      <a:pt x="29182" y="119855"/>
                      <a:pt x="29321" y="119855"/>
                      <a:pt x="29414" y="119877"/>
                    </a:cubicBezTo>
                    <a:lnTo>
                      <a:pt x="30759" y="119955"/>
                    </a:lnTo>
                    <a:cubicBezTo>
                      <a:pt x="31014" y="119977"/>
                      <a:pt x="31293" y="119977"/>
                      <a:pt x="31525" y="119988"/>
                    </a:cubicBezTo>
                    <a:lnTo>
                      <a:pt x="32870" y="119988"/>
                    </a:lnTo>
                    <a:cubicBezTo>
                      <a:pt x="33009" y="119988"/>
                      <a:pt x="33102" y="119988"/>
                      <a:pt x="33241" y="119988"/>
                    </a:cubicBezTo>
                    <a:lnTo>
                      <a:pt x="34610" y="119944"/>
                    </a:lnTo>
                    <a:cubicBezTo>
                      <a:pt x="34981" y="119922"/>
                      <a:pt x="35329" y="119911"/>
                      <a:pt x="35700" y="119855"/>
                    </a:cubicBezTo>
                    <a:lnTo>
                      <a:pt x="37046" y="119699"/>
                    </a:lnTo>
                    <a:cubicBezTo>
                      <a:pt x="37185" y="119677"/>
                      <a:pt x="37370" y="119644"/>
                      <a:pt x="37510" y="119632"/>
                    </a:cubicBezTo>
                    <a:lnTo>
                      <a:pt x="38786" y="119410"/>
                    </a:lnTo>
                    <a:cubicBezTo>
                      <a:pt x="38878" y="119399"/>
                      <a:pt x="38994" y="119377"/>
                      <a:pt x="39087" y="119343"/>
                    </a:cubicBezTo>
                    <a:lnTo>
                      <a:pt x="40363" y="119076"/>
                    </a:lnTo>
                    <a:cubicBezTo>
                      <a:pt x="40688" y="119021"/>
                      <a:pt x="40989" y="118932"/>
                      <a:pt x="41291" y="118854"/>
                    </a:cubicBezTo>
                    <a:lnTo>
                      <a:pt x="42404" y="118498"/>
                    </a:lnTo>
                    <a:cubicBezTo>
                      <a:pt x="42497" y="118464"/>
                      <a:pt x="42567" y="118453"/>
                      <a:pt x="42636" y="118420"/>
                    </a:cubicBezTo>
                    <a:lnTo>
                      <a:pt x="43750" y="118019"/>
                    </a:lnTo>
                    <a:cubicBezTo>
                      <a:pt x="43959" y="117941"/>
                      <a:pt x="44167" y="117852"/>
                      <a:pt x="44376" y="117775"/>
                    </a:cubicBezTo>
                    <a:lnTo>
                      <a:pt x="45374" y="117296"/>
                    </a:lnTo>
                    <a:cubicBezTo>
                      <a:pt x="45490" y="117241"/>
                      <a:pt x="45582" y="117196"/>
                      <a:pt x="45675" y="117141"/>
                    </a:cubicBezTo>
                    <a:lnTo>
                      <a:pt x="46557" y="116651"/>
                    </a:lnTo>
                    <a:cubicBezTo>
                      <a:pt x="46719" y="116562"/>
                      <a:pt x="46858" y="116462"/>
                      <a:pt x="46997" y="116362"/>
                    </a:cubicBezTo>
                    <a:lnTo>
                      <a:pt x="47763" y="115806"/>
                    </a:lnTo>
                    <a:cubicBezTo>
                      <a:pt x="47856" y="115739"/>
                      <a:pt x="47925" y="115672"/>
                      <a:pt x="47995" y="115605"/>
                    </a:cubicBezTo>
                    <a:lnTo>
                      <a:pt x="48621" y="115038"/>
                    </a:lnTo>
                    <a:cubicBezTo>
                      <a:pt x="48621" y="115027"/>
                      <a:pt x="48668" y="115005"/>
                      <a:pt x="48668" y="115005"/>
                    </a:cubicBezTo>
                    <a:cubicBezTo>
                      <a:pt x="48737" y="114960"/>
                      <a:pt x="48760" y="114893"/>
                      <a:pt x="48830" y="114838"/>
                    </a:cubicBezTo>
                    <a:cubicBezTo>
                      <a:pt x="48853" y="114804"/>
                      <a:pt x="48853" y="114793"/>
                      <a:pt x="48900" y="114760"/>
                    </a:cubicBezTo>
                    <a:cubicBezTo>
                      <a:pt x="48923" y="114726"/>
                      <a:pt x="48923" y="114726"/>
                      <a:pt x="48923" y="114704"/>
                    </a:cubicBezTo>
                    <a:lnTo>
                      <a:pt x="73860" y="82621"/>
                    </a:lnTo>
                    <a:lnTo>
                      <a:pt x="84206" y="113414"/>
                    </a:lnTo>
                    <a:cubicBezTo>
                      <a:pt x="84206" y="113436"/>
                      <a:pt x="84206" y="113447"/>
                      <a:pt x="84252" y="113469"/>
                    </a:cubicBezTo>
                    <a:cubicBezTo>
                      <a:pt x="84252" y="113514"/>
                      <a:pt x="84299" y="113558"/>
                      <a:pt x="84322" y="113603"/>
                    </a:cubicBezTo>
                    <a:cubicBezTo>
                      <a:pt x="84368" y="113659"/>
                      <a:pt x="84368" y="113692"/>
                      <a:pt x="84392" y="113736"/>
                    </a:cubicBezTo>
                    <a:cubicBezTo>
                      <a:pt x="84438" y="113792"/>
                      <a:pt x="84438" y="113792"/>
                      <a:pt x="84461" y="113825"/>
                    </a:cubicBezTo>
                    <a:cubicBezTo>
                      <a:pt x="84508" y="113859"/>
                      <a:pt x="84531" y="113948"/>
                      <a:pt x="84600" y="113992"/>
                    </a:cubicBezTo>
                    <a:cubicBezTo>
                      <a:pt x="84600" y="114015"/>
                      <a:pt x="84624" y="114026"/>
                      <a:pt x="84624" y="114048"/>
                    </a:cubicBezTo>
                    <a:lnTo>
                      <a:pt x="85180" y="114660"/>
                    </a:lnTo>
                    <a:cubicBezTo>
                      <a:pt x="85250" y="114738"/>
                      <a:pt x="85319" y="114804"/>
                      <a:pt x="85389" y="114871"/>
                    </a:cubicBezTo>
                    <a:lnTo>
                      <a:pt x="86015" y="115438"/>
                    </a:lnTo>
                    <a:cubicBezTo>
                      <a:pt x="86108" y="115539"/>
                      <a:pt x="86247" y="115639"/>
                      <a:pt x="86387" y="115717"/>
                    </a:cubicBezTo>
                    <a:lnTo>
                      <a:pt x="87175" y="116251"/>
                    </a:lnTo>
                    <a:cubicBezTo>
                      <a:pt x="87245" y="116284"/>
                      <a:pt x="87314" y="116328"/>
                      <a:pt x="87361" y="116362"/>
                    </a:cubicBezTo>
                    <a:lnTo>
                      <a:pt x="88173" y="116874"/>
                    </a:lnTo>
                    <a:cubicBezTo>
                      <a:pt x="88242" y="116929"/>
                      <a:pt x="88358" y="116974"/>
                      <a:pt x="88428" y="117007"/>
                    </a:cubicBezTo>
                    <a:lnTo>
                      <a:pt x="89333" y="117496"/>
                    </a:lnTo>
                    <a:cubicBezTo>
                      <a:pt x="89565" y="117619"/>
                      <a:pt x="89843" y="117741"/>
                      <a:pt x="90121" y="117841"/>
                    </a:cubicBezTo>
                    <a:lnTo>
                      <a:pt x="91188" y="118242"/>
                    </a:lnTo>
                    <a:cubicBezTo>
                      <a:pt x="91420" y="118320"/>
                      <a:pt x="91676" y="118386"/>
                      <a:pt x="91907" y="118453"/>
                    </a:cubicBezTo>
                    <a:lnTo>
                      <a:pt x="93091" y="118754"/>
                    </a:lnTo>
                    <a:lnTo>
                      <a:pt x="93230" y="118787"/>
                    </a:lnTo>
                    <a:lnTo>
                      <a:pt x="94506" y="119076"/>
                    </a:lnTo>
                    <a:cubicBezTo>
                      <a:pt x="94714" y="119132"/>
                      <a:pt x="94923" y="119176"/>
                      <a:pt x="95132" y="119210"/>
                    </a:cubicBezTo>
                    <a:lnTo>
                      <a:pt x="96408" y="119432"/>
                    </a:lnTo>
                    <a:cubicBezTo>
                      <a:pt x="96640" y="119466"/>
                      <a:pt x="96895" y="119499"/>
                      <a:pt x="97127" y="119532"/>
                    </a:cubicBezTo>
                    <a:lnTo>
                      <a:pt x="98403" y="119666"/>
                    </a:lnTo>
                    <a:cubicBezTo>
                      <a:pt x="98542" y="119677"/>
                      <a:pt x="98681" y="119699"/>
                      <a:pt x="98867" y="119699"/>
                    </a:cubicBezTo>
                    <a:lnTo>
                      <a:pt x="100212" y="119777"/>
                    </a:lnTo>
                    <a:cubicBezTo>
                      <a:pt x="100444" y="119799"/>
                      <a:pt x="100722" y="119799"/>
                      <a:pt x="100954" y="119799"/>
                    </a:cubicBezTo>
                    <a:lnTo>
                      <a:pt x="102323" y="119799"/>
                    </a:lnTo>
                    <a:cubicBezTo>
                      <a:pt x="102555" y="119799"/>
                      <a:pt x="102833" y="119799"/>
                      <a:pt x="103065" y="119777"/>
                    </a:cubicBezTo>
                    <a:lnTo>
                      <a:pt x="104411" y="119699"/>
                    </a:lnTo>
                    <a:cubicBezTo>
                      <a:pt x="104550" y="119699"/>
                      <a:pt x="104666" y="119677"/>
                      <a:pt x="104759" y="119666"/>
                    </a:cubicBezTo>
                    <a:lnTo>
                      <a:pt x="106104" y="119532"/>
                    </a:lnTo>
                    <a:cubicBezTo>
                      <a:pt x="106383" y="119499"/>
                      <a:pt x="106661" y="119466"/>
                      <a:pt x="106916" y="119432"/>
                    </a:cubicBezTo>
                    <a:lnTo>
                      <a:pt x="108192" y="119210"/>
                    </a:lnTo>
                    <a:cubicBezTo>
                      <a:pt x="108354" y="119176"/>
                      <a:pt x="108494" y="119143"/>
                      <a:pt x="108656" y="119110"/>
                    </a:cubicBezTo>
                    <a:lnTo>
                      <a:pt x="109839" y="118854"/>
                    </a:lnTo>
                    <a:cubicBezTo>
                      <a:pt x="110048" y="118798"/>
                      <a:pt x="110257" y="118754"/>
                      <a:pt x="110419" y="118698"/>
                    </a:cubicBezTo>
                    <a:lnTo>
                      <a:pt x="111602" y="118353"/>
                    </a:lnTo>
                    <a:cubicBezTo>
                      <a:pt x="111741" y="118309"/>
                      <a:pt x="111880" y="118275"/>
                      <a:pt x="112020" y="118220"/>
                    </a:cubicBezTo>
                    <a:lnTo>
                      <a:pt x="113133" y="117819"/>
                    </a:lnTo>
                    <a:cubicBezTo>
                      <a:pt x="113272" y="117775"/>
                      <a:pt x="113388" y="117719"/>
                      <a:pt x="113527" y="117652"/>
                    </a:cubicBezTo>
                    <a:lnTo>
                      <a:pt x="114548" y="117229"/>
                    </a:lnTo>
                    <a:cubicBezTo>
                      <a:pt x="114757" y="117141"/>
                      <a:pt x="114919" y="117040"/>
                      <a:pt x="115082" y="116940"/>
                    </a:cubicBezTo>
                    <a:lnTo>
                      <a:pt x="116033" y="116417"/>
                    </a:lnTo>
                    <a:cubicBezTo>
                      <a:pt x="116172" y="116328"/>
                      <a:pt x="116265" y="116262"/>
                      <a:pt x="116404" y="116184"/>
                    </a:cubicBezTo>
                    <a:lnTo>
                      <a:pt x="117123" y="115650"/>
                    </a:lnTo>
                    <a:cubicBezTo>
                      <a:pt x="117239" y="115583"/>
                      <a:pt x="117309" y="115505"/>
                      <a:pt x="117401" y="115438"/>
                    </a:cubicBezTo>
                    <a:lnTo>
                      <a:pt x="118028" y="114871"/>
                    </a:lnTo>
                    <a:cubicBezTo>
                      <a:pt x="118097" y="114804"/>
                      <a:pt x="118190" y="114726"/>
                      <a:pt x="118236" y="114660"/>
                    </a:cubicBezTo>
                    <a:lnTo>
                      <a:pt x="118793" y="114048"/>
                    </a:lnTo>
                    <a:cubicBezTo>
                      <a:pt x="118886" y="113926"/>
                      <a:pt x="118956" y="113825"/>
                      <a:pt x="119025" y="113714"/>
                    </a:cubicBezTo>
                    <a:lnTo>
                      <a:pt x="119373" y="113102"/>
                    </a:lnTo>
                    <a:cubicBezTo>
                      <a:pt x="119443" y="112969"/>
                      <a:pt x="119512" y="112835"/>
                      <a:pt x="119559" y="112724"/>
                    </a:cubicBezTo>
                    <a:lnTo>
                      <a:pt x="119721" y="112079"/>
                    </a:lnTo>
                    <a:cubicBezTo>
                      <a:pt x="119721" y="112012"/>
                      <a:pt x="119744" y="111956"/>
                      <a:pt x="119744" y="111890"/>
                    </a:cubicBezTo>
                    <a:lnTo>
                      <a:pt x="119860" y="111245"/>
                    </a:lnTo>
                    <a:lnTo>
                      <a:pt x="119860" y="111233"/>
                    </a:lnTo>
                    <a:cubicBezTo>
                      <a:pt x="119953" y="111200"/>
                      <a:pt x="119953" y="111133"/>
                      <a:pt x="119953" y="111078"/>
                    </a:cubicBezTo>
                  </a:path>
                </a:pathLst>
              </a:custGeom>
              <a:noFill/>
              <a:ln w="28575" cap="flat" cmpd="sng">
                <a:solidFill>
                  <a:schemeClr val="dk1"/>
                </a:solidFill>
                <a:prstDash val="solid"/>
                <a:miter lim="8000"/>
                <a:headEnd type="none" w="sm" len="sm"/>
                <a:tailEnd type="none" w="sm" len="sm"/>
              </a:ln>
            </p:spPr>
            <p:txBody>
              <a:bodyPr spcFirstLastPara="1" wrap="square" lIns="121900" tIns="60933" rIns="121900" bIns="60933" anchor="ctr" anchorCtr="0">
                <a:noAutofit/>
              </a:bodyPr>
              <a:lstStyle/>
              <a:p>
                <a:pPr algn="ctr">
                  <a:buClr>
                    <a:srgbClr val="000000"/>
                  </a:buClr>
                  <a:buSzPts val="1900"/>
                </a:pPr>
                <a:endParaRPr sz="2533">
                  <a:solidFill>
                    <a:srgbClr val="000000"/>
                  </a:solidFill>
                  <a:latin typeface="Century Gothic"/>
                  <a:ea typeface="Century Gothic"/>
                  <a:cs typeface="Century Gothic"/>
                  <a:sym typeface="Century Gothic"/>
                </a:endParaRPr>
              </a:p>
            </p:txBody>
          </p:sp>
          <p:sp>
            <p:nvSpPr>
              <p:cNvPr id="44" name="Google Shape;1088;p123">
                <a:extLst>
                  <a:ext uri="{FF2B5EF4-FFF2-40B4-BE49-F238E27FC236}">
                    <a16:creationId xmlns:a16="http://schemas.microsoft.com/office/drawing/2014/main" id="{897E44AC-EC7F-FE45-A928-430FCEBEBB95}"/>
                  </a:ext>
                </a:extLst>
              </p:cNvPr>
              <p:cNvSpPr/>
              <p:nvPr/>
            </p:nvSpPr>
            <p:spPr>
              <a:xfrm>
                <a:off x="6435974" y="3112862"/>
                <a:ext cx="69900" cy="157200"/>
              </a:xfrm>
              <a:custGeom>
                <a:avLst/>
                <a:gdLst/>
                <a:ahLst/>
                <a:cxnLst/>
                <a:rect l="l" t="t" r="r" b="b"/>
                <a:pathLst>
                  <a:path w="120000" h="120000" extrusionOk="0">
                    <a:moveTo>
                      <a:pt x="12857" y="57534"/>
                    </a:moveTo>
                    <a:lnTo>
                      <a:pt x="12857" y="57534"/>
                    </a:lnTo>
                    <a:cubicBezTo>
                      <a:pt x="0" y="50684"/>
                      <a:pt x="2448" y="40000"/>
                      <a:pt x="18979" y="34794"/>
                    </a:cubicBezTo>
                    <a:lnTo>
                      <a:pt x="18979" y="34794"/>
                    </a:lnTo>
                    <a:lnTo>
                      <a:pt x="18979" y="34794"/>
                    </a:lnTo>
                    <a:lnTo>
                      <a:pt x="118163" y="0"/>
                    </a:lnTo>
                    <a:cubicBezTo>
                      <a:pt x="115714" y="40000"/>
                      <a:pt x="116326" y="80000"/>
                      <a:pt x="119387" y="119726"/>
                    </a:cubicBezTo>
                    <a:lnTo>
                      <a:pt x="12857" y="57534"/>
                    </a:lnTo>
                  </a:path>
                </a:pathLst>
              </a:custGeom>
              <a:noFill/>
              <a:ln w="28575" cap="flat" cmpd="sng">
                <a:solidFill>
                  <a:schemeClr val="dk1"/>
                </a:solidFill>
                <a:prstDash val="solid"/>
                <a:miter lim="8000"/>
                <a:headEnd type="none" w="sm" len="sm"/>
                <a:tailEnd type="none" w="sm" len="sm"/>
              </a:ln>
            </p:spPr>
            <p:txBody>
              <a:bodyPr spcFirstLastPara="1" wrap="square" lIns="121900" tIns="60933" rIns="121900" bIns="60933" anchor="ctr" anchorCtr="0">
                <a:noAutofit/>
              </a:bodyPr>
              <a:lstStyle/>
              <a:p>
                <a:pPr algn="ctr">
                  <a:buClr>
                    <a:srgbClr val="000000"/>
                  </a:buClr>
                  <a:buSzPts val="1900"/>
                </a:pPr>
                <a:endParaRPr sz="2533">
                  <a:solidFill>
                    <a:srgbClr val="000000"/>
                  </a:solidFill>
                  <a:latin typeface="Century Gothic"/>
                  <a:ea typeface="Century Gothic"/>
                  <a:cs typeface="Century Gothic"/>
                  <a:sym typeface="Century Gothic"/>
                </a:endParaRPr>
              </a:p>
            </p:txBody>
          </p:sp>
          <p:sp>
            <p:nvSpPr>
              <p:cNvPr id="45" name="Google Shape;1089;p123">
                <a:extLst>
                  <a:ext uri="{FF2B5EF4-FFF2-40B4-BE49-F238E27FC236}">
                    <a16:creationId xmlns:a16="http://schemas.microsoft.com/office/drawing/2014/main" id="{59469ACB-50C1-C945-897D-77D002266424}"/>
                  </a:ext>
                </a:extLst>
              </p:cNvPr>
              <p:cNvSpPr/>
              <p:nvPr/>
            </p:nvSpPr>
            <p:spPr>
              <a:xfrm>
                <a:off x="6054974" y="1769837"/>
                <a:ext cx="714300" cy="714300"/>
              </a:xfrm>
              <a:custGeom>
                <a:avLst/>
                <a:gdLst/>
                <a:ahLst/>
                <a:cxnLst/>
                <a:rect l="l" t="t" r="r" b="b"/>
                <a:pathLst>
                  <a:path w="120000" h="120000" extrusionOk="0">
                    <a:moveTo>
                      <a:pt x="59969" y="119939"/>
                    </a:moveTo>
                    <a:cubicBezTo>
                      <a:pt x="93131" y="119939"/>
                      <a:pt x="119939" y="93071"/>
                      <a:pt x="119939" y="59909"/>
                    </a:cubicBezTo>
                    <a:cubicBezTo>
                      <a:pt x="119939" y="26747"/>
                      <a:pt x="93071" y="0"/>
                      <a:pt x="59909" y="0"/>
                    </a:cubicBezTo>
                    <a:cubicBezTo>
                      <a:pt x="26807" y="0"/>
                      <a:pt x="0" y="26868"/>
                      <a:pt x="0" y="60030"/>
                    </a:cubicBezTo>
                    <a:cubicBezTo>
                      <a:pt x="0" y="93071"/>
                      <a:pt x="26807" y="119939"/>
                      <a:pt x="59969" y="119939"/>
                    </a:cubicBezTo>
                  </a:path>
                </a:pathLst>
              </a:custGeom>
              <a:noFill/>
              <a:ln w="28575" cap="flat" cmpd="sng">
                <a:solidFill>
                  <a:schemeClr val="dk1"/>
                </a:solidFill>
                <a:prstDash val="solid"/>
                <a:miter lim="8000"/>
                <a:headEnd type="none" w="sm" len="sm"/>
                <a:tailEnd type="none" w="sm" len="sm"/>
              </a:ln>
            </p:spPr>
            <p:txBody>
              <a:bodyPr spcFirstLastPara="1" wrap="square" lIns="121900" tIns="60933" rIns="121900" bIns="60933" anchor="ctr" anchorCtr="0">
                <a:noAutofit/>
              </a:bodyPr>
              <a:lstStyle/>
              <a:p>
                <a:pPr algn="ctr">
                  <a:buClr>
                    <a:srgbClr val="000000"/>
                  </a:buClr>
                  <a:buSzPts val="1900"/>
                </a:pPr>
                <a:endParaRPr sz="2533">
                  <a:solidFill>
                    <a:srgbClr val="000000"/>
                  </a:solidFill>
                  <a:latin typeface="Century Gothic"/>
                  <a:ea typeface="Century Gothic"/>
                  <a:cs typeface="Century Gothic"/>
                  <a:sym typeface="Century Gothic"/>
                </a:endParaRPr>
              </a:p>
            </p:txBody>
          </p:sp>
        </p:grpSp>
      </p:grpSp>
    </p:spTree>
    <p:extLst>
      <p:ext uri="{BB962C8B-B14F-4D97-AF65-F5344CB8AC3E}">
        <p14:creationId xmlns:p14="http://schemas.microsoft.com/office/powerpoint/2010/main" val="20957290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oogle Shape;1138;p125">
            <a:extLst>
              <a:ext uri="{FF2B5EF4-FFF2-40B4-BE49-F238E27FC236}">
                <a16:creationId xmlns:a16="http://schemas.microsoft.com/office/drawing/2014/main" id="{7406808E-49F4-4444-8F64-1EEABEBBAE5C}"/>
              </a:ext>
            </a:extLst>
          </p:cNvPr>
          <p:cNvPicPr preferRelativeResize="0"/>
          <p:nvPr/>
        </p:nvPicPr>
        <p:blipFill rotWithShape="1">
          <a:blip r:embed="rId2"/>
          <a:stretch/>
        </p:blipFill>
        <p:spPr>
          <a:xfrm>
            <a:off x="5540022" y="1484489"/>
            <a:ext cx="6133292" cy="3664641"/>
          </a:xfrm>
          <a:prstGeom prst="rect">
            <a:avLst/>
          </a:prstGeom>
          <a:noFill/>
          <a:ln>
            <a:noFill/>
          </a:ln>
        </p:spPr>
      </p:pic>
      <p:sp>
        <p:nvSpPr>
          <p:cNvPr id="2" name="Title 1">
            <a:extLst>
              <a:ext uri="{FF2B5EF4-FFF2-40B4-BE49-F238E27FC236}">
                <a16:creationId xmlns:a16="http://schemas.microsoft.com/office/drawing/2014/main" id="{3A17F05A-BA73-BD44-A8A0-6A1AA1FD5D27}"/>
              </a:ext>
            </a:extLst>
          </p:cNvPr>
          <p:cNvSpPr>
            <a:spLocks noGrp="1"/>
          </p:cNvSpPr>
          <p:nvPr>
            <p:ph type="title"/>
          </p:nvPr>
        </p:nvSpPr>
        <p:spPr>
          <a:xfrm>
            <a:off x="838200" y="834143"/>
            <a:ext cx="4016022" cy="620890"/>
          </a:xfrm>
        </p:spPr>
        <p:txBody>
          <a:bodyPr vert="horz" lIns="91440" tIns="45720" rIns="91440" bIns="45720" rtlCol="0" anchor="ctr">
            <a:normAutofit fontScale="90000"/>
          </a:bodyPr>
          <a:lstStyle/>
          <a:p>
            <a:r>
              <a:rPr lang="en-US" sz="2800" kern="1200" dirty="0">
                <a:latin typeface="+mj-lt"/>
                <a:ea typeface="+mj-ea"/>
                <a:cs typeface="+mj-cs"/>
              </a:rPr>
              <a:t>Looker Is A Tool Built</a:t>
            </a:r>
            <a:br>
              <a:rPr lang="en-US" sz="2800" kern="1200" dirty="0">
                <a:latin typeface="+mj-lt"/>
                <a:ea typeface="+mj-ea"/>
                <a:cs typeface="+mj-cs"/>
              </a:rPr>
            </a:br>
            <a:r>
              <a:rPr lang="en-US" sz="2800" kern="1200" dirty="0">
                <a:latin typeface="+mj-lt"/>
                <a:ea typeface="+mj-ea"/>
                <a:cs typeface="+mj-cs"/>
              </a:rPr>
              <a:t>For Today</a:t>
            </a:r>
          </a:p>
        </p:txBody>
      </p:sp>
      <p:sp>
        <p:nvSpPr>
          <p:cNvPr id="5" name="Google Shape;1140;p125">
            <a:extLst>
              <a:ext uri="{FF2B5EF4-FFF2-40B4-BE49-F238E27FC236}">
                <a16:creationId xmlns:a16="http://schemas.microsoft.com/office/drawing/2014/main" id="{B7045315-381E-1740-A975-64233EDF722E}"/>
              </a:ext>
            </a:extLst>
          </p:cNvPr>
          <p:cNvSpPr txBox="1"/>
          <p:nvPr/>
        </p:nvSpPr>
        <p:spPr>
          <a:xfrm>
            <a:off x="838200" y="2153305"/>
            <a:ext cx="4016022" cy="4023657"/>
          </a:xfrm>
          <a:prstGeom prst="rect">
            <a:avLst/>
          </a:prstGeom>
        </p:spPr>
        <p:txBody>
          <a:bodyPr spcFirstLastPara="1" vert="horz" lIns="91440" tIns="45720" rIns="91440" bIns="45720" rtlCol="0" anchorCtr="0">
            <a:normAutofit/>
          </a:bodyPr>
          <a:lstStyle/>
          <a:p>
            <a:pPr>
              <a:lnSpc>
                <a:spcPct val="90000"/>
              </a:lnSpc>
              <a:spcAft>
                <a:spcPts val="600"/>
              </a:spcAft>
              <a:buClr>
                <a:schemeClr val="lt1"/>
              </a:buClr>
              <a:buSzPts val="2800"/>
            </a:pPr>
            <a:r>
              <a:rPr lang="en-US" sz="2000" dirty="0">
                <a:solidFill>
                  <a:schemeClr val="bg1"/>
                </a:solidFill>
              </a:rPr>
              <a:t>An evolved analytics platform enabling </a:t>
            </a:r>
            <a:r>
              <a:rPr lang="en-US" sz="2000" b="1" dirty="0">
                <a:solidFill>
                  <a:schemeClr val="bg1"/>
                </a:solidFill>
              </a:rPr>
              <a:t>secure</a:t>
            </a:r>
            <a:r>
              <a:rPr lang="en-US" sz="2000" dirty="0">
                <a:solidFill>
                  <a:schemeClr val="bg1"/>
                </a:solidFill>
              </a:rPr>
              <a:t> </a:t>
            </a:r>
            <a:r>
              <a:rPr lang="en-US" sz="2000" b="1" dirty="0">
                <a:solidFill>
                  <a:schemeClr val="bg1"/>
                </a:solidFill>
              </a:rPr>
              <a:t>access</a:t>
            </a:r>
            <a:r>
              <a:rPr lang="en-US" sz="2000" dirty="0">
                <a:solidFill>
                  <a:schemeClr val="bg1"/>
                </a:solidFill>
              </a:rPr>
              <a:t> to </a:t>
            </a:r>
            <a:r>
              <a:rPr lang="en-US" sz="2000" b="1" dirty="0">
                <a:solidFill>
                  <a:schemeClr val="bg1"/>
                </a:solidFill>
              </a:rPr>
              <a:t>near real-time</a:t>
            </a:r>
            <a:r>
              <a:rPr lang="en-US" sz="2000" dirty="0">
                <a:solidFill>
                  <a:schemeClr val="bg1"/>
                </a:solidFill>
              </a:rPr>
              <a:t> </a:t>
            </a:r>
            <a:r>
              <a:rPr lang="en-US" sz="2000" b="1" dirty="0">
                <a:solidFill>
                  <a:schemeClr val="bg1"/>
                </a:solidFill>
              </a:rPr>
              <a:t>data</a:t>
            </a:r>
            <a:r>
              <a:rPr lang="en-US" sz="2000" dirty="0">
                <a:solidFill>
                  <a:schemeClr val="bg1"/>
                </a:solidFill>
              </a:rPr>
              <a:t> </a:t>
            </a:r>
            <a:r>
              <a:rPr lang="en-US" sz="2000" b="1" dirty="0">
                <a:solidFill>
                  <a:schemeClr val="bg1"/>
                </a:solidFill>
              </a:rPr>
              <a:t>when and where</a:t>
            </a:r>
            <a:r>
              <a:rPr lang="en-US" sz="2000" dirty="0">
                <a:solidFill>
                  <a:schemeClr val="bg1"/>
                </a:solidFill>
              </a:rPr>
              <a:t> you need it.</a:t>
            </a:r>
            <a:endParaRPr lang="en-US" sz="2000" b="1" dirty="0">
              <a:solidFill>
                <a:schemeClr val="bg1"/>
              </a:solidFill>
            </a:endParaRPr>
          </a:p>
        </p:txBody>
      </p:sp>
    </p:spTree>
    <p:extLst>
      <p:ext uri="{BB962C8B-B14F-4D97-AF65-F5344CB8AC3E}">
        <p14:creationId xmlns:p14="http://schemas.microsoft.com/office/powerpoint/2010/main" val="34819543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ACE9EF-734A-1948-95E6-5C7383F1E45A}"/>
              </a:ext>
            </a:extLst>
          </p:cNvPr>
          <p:cNvSpPr>
            <a:spLocks noGrp="1"/>
          </p:cNvSpPr>
          <p:nvPr>
            <p:ph type="title"/>
          </p:nvPr>
        </p:nvSpPr>
        <p:spPr/>
        <p:txBody>
          <a:bodyPr/>
          <a:lstStyle/>
          <a:p>
            <a:r>
              <a:rPr lang="en-US" dirty="0"/>
              <a:t>A New Way of Doing Things</a:t>
            </a:r>
          </a:p>
        </p:txBody>
      </p:sp>
      <p:sp>
        <p:nvSpPr>
          <p:cNvPr id="4" name="Google Shape;1171;p127">
            <a:extLst>
              <a:ext uri="{FF2B5EF4-FFF2-40B4-BE49-F238E27FC236}">
                <a16:creationId xmlns:a16="http://schemas.microsoft.com/office/drawing/2014/main" id="{FDB34160-ABF8-0749-8E7D-36AB82DE4F44}"/>
              </a:ext>
            </a:extLst>
          </p:cNvPr>
          <p:cNvSpPr/>
          <p:nvPr/>
        </p:nvSpPr>
        <p:spPr>
          <a:xfrm>
            <a:off x="812593" y="2037236"/>
            <a:ext cx="3217600" cy="3601600"/>
          </a:xfrm>
          <a:prstGeom prst="rect">
            <a:avLst/>
          </a:prstGeom>
          <a:solidFill>
            <a:srgbClr val="A178C0"/>
          </a:solidFill>
          <a:ln w="38100" cap="flat" cmpd="sng">
            <a:solidFill>
              <a:schemeClr val="dk1">
                <a:alpha val="0"/>
              </a:schemeClr>
            </a:solidFill>
            <a:prstDash val="solid"/>
            <a:round/>
            <a:headEnd type="none" w="sm" len="sm"/>
            <a:tailEnd type="none" w="sm" len="sm"/>
          </a:ln>
        </p:spPr>
        <p:txBody>
          <a:bodyPr spcFirstLastPara="1" wrap="square" lIns="121900" tIns="60933" rIns="121900" bIns="60933" anchor="ctr" anchorCtr="0">
            <a:noAutofit/>
          </a:bodyPr>
          <a:lstStyle/>
          <a:p>
            <a:pPr>
              <a:buClr>
                <a:srgbClr val="000000"/>
              </a:buClr>
              <a:buSzPts val="1100"/>
            </a:pPr>
            <a:endParaRPr sz="1467">
              <a:solidFill>
                <a:srgbClr val="FFFFFF"/>
              </a:solidFill>
              <a:latin typeface="Times New Roman"/>
              <a:ea typeface="Times New Roman"/>
              <a:cs typeface="Times New Roman"/>
              <a:sym typeface="Times New Roman"/>
            </a:endParaRPr>
          </a:p>
        </p:txBody>
      </p:sp>
      <p:sp>
        <p:nvSpPr>
          <p:cNvPr id="5" name="Google Shape;1172;p127">
            <a:extLst>
              <a:ext uri="{FF2B5EF4-FFF2-40B4-BE49-F238E27FC236}">
                <a16:creationId xmlns:a16="http://schemas.microsoft.com/office/drawing/2014/main" id="{AA847433-DF45-534D-8EEA-BB130B05A22E}"/>
              </a:ext>
            </a:extLst>
          </p:cNvPr>
          <p:cNvSpPr txBox="1"/>
          <p:nvPr/>
        </p:nvSpPr>
        <p:spPr>
          <a:xfrm>
            <a:off x="949632" y="4267628"/>
            <a:ext cx="2861200" cy="1016000"/>
          </a:xfrm>
          <a:prstGeom prst="rect">
            <a:avLst/>
          </a:prstGeom>
          <a:noFill/>
          <a:ln>
            <a:noFill/>
          </a:ln>
        </p:spPr>
        <p:txBody>
          <a:bodyPr spcFirstLastPara="1" wrap="square" lIns="121900" tIns="60933" rIns="121900" bIns="60933" anchor="ctr" anchorCtr="0">
            <a:noAutofit/>
          </a:bodyPr>
          <a:lstStyle/>
          <a:p>
            <a:pPr algn="ctr">
              <a:buClr>
                <a:schemeClr val="dk1"/>
              </a:buClr>
              <a:buSzPts val="1400"/>
            </a:pPr>
            <a:r>
              <a:rPr lang="en" sz="1867" b="1">
                <a:solidFill>
                  <a:srgbClr val="FFFFFF"/>
                </a:solidFill>
                <a:latin typeface="Tahoma"/>
                <a:ea typeface="Tahoma"/>
                <a:cs typeface="Tahoma"/>
                <a:sym typeface="Tahoma"/>
              </a:rPr>
              <a:t>A single source of truth empowering users</a:t>
            </a:r>
            <a:endParaRPr sz="1867" b="1">
              <a:solidFill>
                <a:srgbClr val="FFFFFF"/>
              </a:solidFill>
              <a:latin typeface="Tahoma"/>
              <a:ea typeface="Tahoma"/>
              <a:cs typeface="Tahoma"/>
              <a:sym typeface="Tahoma"/>
            </a:endParaRPr>
          </a:p>
        </p:txBody>
      </p:sp>
      <p:sp>
        <p:nvSpPr>
          <p:cNvPr id="6" name="Google Shape;1173;p127">
            <a:extLst>
              <a:ext uri="{FF2B5EF4-FFF2-40B4-BE49-F238E27FC236}">
                <a16:creationId xmlns:a16="http://schemas.microsoft.com/office/drawing/2014/main" id="{C70840B1-1088-384A-924A-3222FDD76878}"/>
              </a:ext>
            </a:extLst>
          </p:cNvPr>
          <p:cNvSpPr/>
          <p:nvPr/>
        </p:nvSpPr>
        <p:spPr>
          <a:xfrm>
            <a:off x="8307809" y="2037236"/>
            <a:ext cx="3217600" cy="3601600"/>
          </a:xfrm>
          <a:prstGeom prst="rect">
            <a:avLst/>
          </a:prstGeom>
          <a:solidFill>
            <a:srgbClr val="A178C0"/>
          </a:solidFill>
          <a:ln w="38100" cap="flat" cmpd="sng">
            <a:solidFill>
              <a:schemeClr val="dk1">
                <a:alpha val="0"/>
              </a:schemeClr>
            </a:solidFill>
            <a:prstDash val="solid"/>
            <a:round/>
            <a:headEnd type="none" w="sm" len="sm"/>
            <a:tailEnd type="none" w="sm" len="sm"/>
          </a:ln>
        </p:spPr>
        <p:txBody>
          <a:bodyPr spcFirstLastPara="1" wrap="square" lIns="121900" tIns="60933" rIns="121900" bIns="60933" anchor="ctr" anchorCtr="0">
            <a:noAutofit/>
          </a:bodyPr>
          <a:lstStyle/>
          <a:p>
            <a:pPr>
              <a:buClr>
                <a:srgbClr val="000000"/>
              </a:buClr>
              <a:buSzPts val="1100"/>
            </a:pPr>
            <a:endParaRPr sz="1467">
              <a:solidFill>
                <a:srgbClr val="FFFFFF"/>
              </a:solidFill>
              <a:latin typeface="Times New Roman"/>
              <a:ea typeface="Times New Roman"/>
              <a:cs typeface="Times New Roman"/>
              <a:sym typeface="Times New Roman"/>
            </a:endParaRPr>
          </a:p>
        </p:txBody>
      </p:sp>
      <p:sp>
        <p:nvSpPr>
          <p:cNvPr id="7" name="Google Shape;1174;p127">
            <a:extLst>
              <a:ext uri="{FF2B5EF4-FFF2-40B4-BE49-F238E27FC236}">
                <a16:creationId xmlns:a16="http://schemas.microsoft.com/office/drawing/2014/main" id="{4E70D438-4B7F-9646-880F-14E650E88F3A}"/>
              </a:ext>
            </a:extLst>
          </p:cNvPr>
          <p:cNvSpPr txBox="1"/>
          <p:nvPr/>
        </p:nvSpPr>
        <p:spPr>
          <a:xfrm>
            <a:off x="8380625" y="4255981"/>
            <a:ext cx="3007600" cy="1022400"/>
          </a:xfrm>
          <a:prstGeom prst="rect">
            <a:avLst/>
          </a:prstGeom>
          <a:noFill/>
          <a:ln>
            <a:noFill/>
          </a:ln>
        </p:spPr>
        <p:txBody>
          <a:bodyPr spcFirstLastPara="1" wrap="square" lIns="121900" tIns="60933" rIns="121900" bIns="60933" anchor="ctr" anchorCtr="0">
            <a:noAutofit/>
          </a:bodyPr>
          <a:lstStyle/>
          <a:p>
            <a:pPr algn="ctr">
              <a:buClr>
                <a:srgbClr val="000000"/>
              </a:buClr>
              <a:buSzPts val="1100"/>
            </a:pPr>
            <a:r>
              <a:rPr lang="en" sz="1867" b="1">
                <a:solidFill>
                  <a:srgbClr val="FFFFFF"/>
                </a:solidFill>
                <a:latin typeface="Tahoma"/>
                <a:ea typeface="Tahoma"/>
                <a:cs typeface="Tahoma"/>
                <a:sym typeface="Tahoma"/>
              </a:rPr>
              <a:t>Company-wide value. Unlimited uses.</a:t>
            </a:r>
            <a:endParaRPr sz="1867" b="1">
              <a:solidFill>
                <a:srgbClr val="FFFFFF"/>
              </a:solidFill>
              <a:latin typeface="Tahoma"/>
              <a:ea typeface="Tahoma"/>
              <a:cs typeface="Tahoma"/>
              <a:sym typeface="Tahoma"/>
            </a:endParaRPr>
          </a:p>
        </p:txBody>
      </p:sp>
      <p:sp>
        <p:nvSpPr>
          <p:cNvPr id="8" name="Google Shape;1175;p127">
            <a:extLst>
              <a:ext uri="{FF2B5EF4-FFF2-40B4-BE49-F238E27FC236}">
                <a16:creationId xmlns:a16="http://schemas.microsoft.com/office/drawing/2014/main" id="{0AB23CA5-6473-6B48-8270-B79605AC94EF}"/>
              </a:ext>
            </a:extLst>
          </p:cNvPr>
          <p:cNvSpPr/>
          <p:nvPr/>
        </p:nvSpPr>
        <p:spPr>
          <a:xfrm>
            <a:off x="4560201" y="2037236"/>
            <a:ext cx="3217600" cy="3601600"/>
          </a:xfrm>
          <a:prstGeom prst="rect">
            <a:avLst/>
          </a:prstGeom>
          <a:solidFill>
            <a:srgbClr val="A178C0"/>
          </a:solidFill>
          <a:ln w="38100" cap="flat" cmpd="sng">
            <a:solidFill>
              <a:schemeClr val="dk1">
                <a:alpha val="0"/>
              </a:schemeClr>
            </a:solidFill>
            <a:prstDash val="solid"/>
            <a:round/>
            <a:headEnd type="none" w="sm" len="sm"/>
            <a:tailEnd type="none" w="sm" len="sm"/>
          </a:ln>
        </p:spPr>
        <p:txBody>
          <a:bodyPr spcFirstLastPara="1" wrap="square" lIns="121900" tIns="60933" rIns="121900" bIns="60933" anchor="ctr" anchorCtr="0">
            <a:noAutofit/>
          </a:bodyPr>
          <a:lstStyle/>
          <a:p>
            <a:pPr marL="609585">
              <a:buClr>
                <a:srgbClr val="000000"/>
              </a:buClr>
              <a:buSzPts val="1100"/>
            </a:pPr>
            <a:endParaRPr sz="1467">
              <a:solidFill>
                <a:srgbClr val="FFFFFF"/>
              </a:solidFill>
              <a:latin typeface="Times New Roman"/>
              <a:ea typeface="Times New Roman"/>
              <a:cs typeface="Times New Roman"/>
              <a:sym typeface="Times New Roman"/>
            </a:endParaRPr>
          </a:p>
        </p:txBody>
      </p:sp>
      <p:sp>
        <p:nvSpPr>
          <p:cNvPr id="9" name="Google Shape;1176;p127">
            <a:extLst>
              <a:ext uri="{FF2B5EF4-FFF2-40B4-BE49-F238E27FC236}">
                <a16:creationId xmlns:a16="http://schemas.microsoft.com/office/drawing/2014/main" id="{F67F7808-8E80-BF41-B0AE-B8FB9FDEBEAB}"/>
              </a:ext>
            </a:extLst>
          </p:cNvPr>
          <p:cNvSpPr txBox="1"/>
          <p:nvPr/>
        </p:nvSpPr>
        <p:spPr>
          <a:xfrm>
            <a:off x="4934357" y="4264448"/>
            <a:ext cx="2386800" cy="1022400"/>
          </a:xfrm>
          <a:prstGeom prst="rect">
            <a:avLst/>
          </a:prstGeom>
          <a:noFill/>
          <a:ln>
            <a:noFill/>
          </a:ln>
        </p:spPr>
        <p:txBody>
          <a:bodyPr spcFirstLastPara="1" wrap="square" lIns="121900" tIns="60933" rIns="121900" bIns="60933" anchor="ctr" anchorCtr="0">
            <a:noAutofit/>
          </a:bodyPr>
          <a:lstStyle/>
          <a:p>
            <a:pPr algn="ctr">
              <a:buClr>
                <a:srgbClr val="000000"/>
              </a:buClr>
              <a:buSzPts val="1100"/>
            </a:pPr>
            <a:r>
              <a:rPr lang="en" sz="1867" b="1">
                <a:solidFill>
                  <a:srgbClr val="FFFFFF"/>
                </a:solidFill>
                <a:latin typeface="Tahoma"/>
                <a:ea typeface="Tahoma"/>
                <a:cs typeface="Tahoma"/>
                <a:sym typeface="Tahoma"/>
              </a:rPr>
              <a:t>Data when and where you need it</a:t>
            </a:r>
            <a:endParaRPr sz="1867" b="1">
              <a:solidFill>
                <a:srgbClr val="FFFFFF"/>
              </a:solidFill>
              <a:latin typeface="Tahoma"/>
              <a:ea typeface="Tahoma"/>
              <a:cs typeface="Tahoma"/>
              <a:sym typeface="Tahoma"/>
            </a:endParaRPr>
          </a:p>
        </p:txBody>
      </p:sp>
      <p:sp>
        <p:nvSpPr>
          <p:cNvPr id="10" name="Google Shape;1177;p127">
            <a:extLst>
              <a:ext uri="{FF2B5EF4-FFF2-40B4-BE49-F238E27FC236}">
                <a16:creationId xmlns:a16="http://schemas.microsoft.com/office/drawing/2014/main" id="{E33DE89A-362E-BF48-A01B-DE5229699BD8}"/>
              </a:ext>
            </a:extLst>
          </p:cNvPr>
          <p:cNvSpPr/>
          <p:nvPr/>
        </p:nvSpPr>
        <p:spPr>
          <a:xfrm>
            <a:off x="4902597" y="2538097"/>
            <a:ext cx="1532000" cy="819200"/>
          </a:xfrm>
          <a:custGeom>
            <a:avLst/>
            <a:gdLst/>
            <a:ahLst/>
            <a:cxnLst/>
            <a:rect l="l" t="t" r="r" b="b"/>
            <a:pathLst>
              <a:path w="120000" h="120000" extrusionOk="0">
                <a:moveTo>
                  <a:pt x="60072" y="119909"/>
                </a:moveTo>
                <a:lnTo>
                  <a:pt x="0" y="119909"/>
                </a:lnTo>
                <a:lnTo>
                  <a:pt x="0" y="0"/>
                </a:lnTo>
                <a:lnTo>
                  <a:pt x="119951" y="0"/>
                </a:lnTo>
                <a:lnTo>
                  <a:pt x="119951" y="119909"/>
                </a:lnTo>
                <a:lnTo>
                  <a:pt x="60072" y="119909"/>
                </a:lnTo>
              </a:path>
            </a:pathLst>
          </a:custGeom>
          <a:noFill/>
          <a:ln w="19050" cap="flat" cmpd="sng">
            <a:solidFill>
              <a:schemeClr val="lt1"/>
            </a:solidFill>
            <a:prstDash val="solid"/>
            <a:miter lim="8000"/>
            <a:headEnd type="none" w="sm" len="sm"/>
            <a:tailEnd type="none" w="sm" len="sm"/>
          </a:ln>
        </p:spPr>
        <p:txBody>
          <a:bodyPr spcFirstLastPara="1" wrap="square" lIns="121900" tIns="60933" rIns="121900" bIns="60933" anchor="ctr" anchorCtr="0">
            <a:noAutofit/>
          </a:bodyPr>
          <a:lstStyle/>
          <a:p>
            <a:pPr algn="ctr">
              <a:buClr>
                <a:srgbClr val="000000"/>
              </a:buClr>
              <a:buSzPts val="1900"/>
            </a:pPr>
            <a:endParaRPr sz="2533">
              <a:solidFill>
                <a:srgbClr val="000000"/>
              </a:solidFill>
              <a:latin typeface="Century Gothic"/>
              <a:ea typeface="Century Gothic"/>
              <a:cs typeface="Century Gothic"/>
              <a:sym typeface="Century Gothic"/>
            </a:endParaRPr>
          </a:p>
        </p:txBody>
      </p:sp>
      <p:sp>
        <p:nvSpPr>
          <p:cNvPr id="11" name="Google Shape;1178;p127">
            <a:extLst>
              <a:ext uri="{FF2B5EF4-FFF2-40B4-BE49-F238E27FC236}">
                <a16:creationId xmlns:a16="http://schemas.microsoft.com/office/drawing/2014/main" id="{06DA854B-36D4-7A4A-9D44-41066C2761AF}"/>
              </a:ext>
            </a:extLst>
          </p:cNvPr>
          <p:cNvSpPr/>
          <p:nvPr/>
        </p:nvSpPr>
        <p:spPr>
          <a:xfrm>
            <a:off x="4902597" y="3354581"/>
            <a:ext cx="1532000" cy="209200"/>
          </a:xfrm>
          <a:custGeom>
            <a:avLst/>
            <a:gdLst/>
            <a:ahLst/>
            <a:cxnLst/>
            <a:rect l="l" t="t" r="r" b="b"/>
            <a:pathLst>
              <a:path w="120000" h="120000" extrusionOk="0">
                <a:moveTo>
                  <a:pt x="60072" y="119646"/>
                </a:moveTo>
                <a:lnTo>
                  <a:pt x="0" y="119646"/>
                </a:lnTo>
                <a:lnTo>
                  <a:pt x="0" y="0"/>
                </a:lnTo>
                <a:lnTo>
                  <a:pt x="119951" y="0"/>
                </a:lnTo>
                <a:lnTo>
                  <a:pt x="119951" y="119646"/>
                </a:lnTo>
                <a:lnTo>
                  <a:pt x="60072" y="119646"/>
                </a:lnTo>
              </a:path>
            </a:pathLst>
          </a:custGeom>
          <a:noFill/>
          <a:ln w="19050" cap="flat" cmpd="sng">
            <a:solidFill>
              <a:schemeClr val="lt1"/>
            </a:solidFill>
            <a:prstDash val="solid"/>
            <a:miter lim="8000"/>
            <a:headEnd type="none" w="sm" len="sm"/>
            <a:tailEnd type="none" w="sm" len="sm"/>
          </a:ln>
        </p:spPr>
        <p:txBody>
          <a:bodyPr spcFirstLastPara="1" wrap="square" lIns="121900" tIns="60933" rIns="121900" bIns="60933" anchor="ctr" anchorCtr="0">
            <a:noAutofit/>
          </a:bodyPr>
          <a:lstStyle/>
          <a:p>
            <a:pPr algn="ctr">
              <a:buClr>
                <a:srgbClr val="000000"/>
              </a:buClr>
              <a:buSzPts val="1900"/>
            </a:pPr>
            <a:endParaRPr sz="2533">
              <a:solidFill>
                <a:srgbClr val="000000"/>
              </a:solidFill>
              <a:latin typeface="Century Gothic"/>
              <a:ea typeface="Century Gothic"/>
              <a:cs typeface="Century Gothic"/>
              <a:sym typeface="Century Gothic"/>
            </a:endParaRPr>
          </a:p>
        </p:txBody>
      </p:sp>
      <p:sp>
        <p:nvSpPr>
          <p:cNvPr id="12" name="Google Shape;1179;p127">
            <a:extLst>
              <a:ext uri="{FF2B5EF4-FFF2-40B4-BE49-F238E27FC236}">
                <a16:creationId xmlns:a16="http://schemas.microsoft.com/office/drawing/2014/main" id="{BC90B50C-2A83-4A46-90CE-590B065B1D5F}"/>
              </a:ext>
            </a:extLst>
          </p:cNvPr>
          <p:cNvSpPr/>
          <p:nvPr/>
        </p:nvSpPr>
        <p:spPr>
          <a:xfrm>
            <a:off x="5112156" y="2886464"/>
            <a:ext cx="120400" cy="312800"/>
          </a:xfrm>
          <a:custGeom>
            <a:avLst/>
            <a:gdLst/>
            <a:ahLst/>
            <a:cxnLst/>
            <a:rect l="l" t="t" r="r" b="b"/>
            <a:pathLst>
              <a:path w="120000" h="120000" extrusionOk="0">
                <a:moveTo>
                  <a:pt x="60612" y="119763"/>
                </a:moveTo>
                <a:lnTo>
                  <a:pt x="0" y="119763"/>
                </a:lnTo>
                <a:lnTo>
                  <a:pt x="0" y="0"/>
                </a:lnTo>
                <a:lnTo>
                  <a:pt x="119387" y="0"/>
                </a:lnTo>
                <a:lnTo>
                  <a:pt x="119387" y="119763"/>
                </a:lnTo>
                <a:lnTo>
                  <a:pt x="60612" y="119763"/>
                </a:lnTo>
              </a:path>
            </a:pathLst>
          </a:custGeom>
          <a:noFill/>
          <a:ln w="19050" cap="flat" cmpd="sng">
            <a:solidFill>
              <a:schemeClr val="lt1"/>
            </a:solidFill>
            <a:prstDash val="solid"/>
            <a:miter lim="8000"/>
            <a:headEnd type="none" w="sm" len="sm"/>
            <a:tailEnd type="none" w="sm" len="sm"/>
          </a:ln>
        </p:spPr>
        <p:txBody>
          <a:bodyPr spcFirstLastPara="1" wrap="square" lIns="121900" tIns="60933" rIns="121900" bIns="60933" anchor="ctr" anchorCtr="0">
            <a:noAutofit/>
          </a:bodyPr>
          <a:lstStyle/>
          <a:p>
            <a:pPr algn="ctr">
              <a:buClr>
                <a:srgbClr val="000000"/>
              </a:buClr>
              <a:buSzPts val="1900"/>
            </a:pPr>
            <a:endParaRPr sz="2533">
              <a:solidFill>
                <a:srgbClr val="000000"/>
              </a:solidFill>
              <a:latin typeface="Century Gothic"/>
              <a:ea typeface="Century Gothic"/>
              <a:cs typeface="Century Gothic"/>
              <a:sym typeface="Century Gothic"/>
            </a:endParaRPr>
          </a:p>
        </p:txBody>
      </p:sp>
      <p:sp>
        <p:nvSpPr>
          <p:cNvPr id="13" name="Google Shape;1180;p127">
            <a:extLst>
              <a:ext uri="{FF2B5EF4-FFF2-40B4-BE49-F238E27FC236}">
                <a16:creationId xmlns:a16="http://schemas.microsoft.com/office/drawing/2014/main" id="{B7CA8962-CA16-1D4A-9FF8-94887D55EB37}"/>
              </a:ext>
            </a:extLst>
          </p:cNvPr>
          <p:cNvSpPr/>
          <p:nvPr/>
        </p:nvSpPr>
        <p:spPr>
          <a:xfrm>
            <a:off x="5305383" y="2763991"/>
            <a:ext cx="103200" cy="435600"/>
          </a:xfrm>
          <a:custGeom>
            <a:avLst/>
            <a:gdLst/>
            <a:ahLst/>
            <a:cxnLst/>
            <a:rect l="l" t="t" r="r" b="b"/>
            <a:pathLst>
              <a:path w="120000" h="120000" extrusionOk="0">
                <a:moveTo>
                  <a:pt x="60714" y="119830"/>
                </a:moveTo>
                <a:lnTo>
                  <a:pt x="0" y="119830"/>
                </a:lnTo>
                <a:lnTo>
                  <a:pt x="0" y="0"/>
                </a:lnTo>
                <a:lnTo>
                  <a:pt x="119285" y="0"/>
                </a:lnTo>
                <a:lnTo>
                  <a:pt x="119285" y="119830"/>
                </a:lnTo>
                <a:lnTo>
                  <a:pt x="60714" y="119830"/>
                </a:lnTo>
              </a:path>
            </a:pathLst>
          </a:custGeom>
          <a:noFill/>
          <a:ln w="19050" cap="flat" cmpd="sng">
            <a:solidFill>
              <a:schemeClr val="lt1"/>
            </a:solidFill>
            <a:prstDash val="solid"/>
            <a:miter lim="8000"/>
            <a:headEnd type="none" w="sm" len="sm"/>
            <a:tailEnd type="none" w="sm" len="sm"/>
          </a:ln>
        </p:spPr>
        <p:txBody>
          <a:bodyPr spcFirstLastPara="1" wrap="square" lIns="121900" tIns="60933" rIns="121900" bIns="60933" anchor="ctr" anchorCtr="0">
            <a:noAutofit/>
          </a:bodyPr>
          <a:lstStyle/>
          <a:p>
            <a:pPr algn="ctr">
              <a:buClr>
                <a:srgbClr val="000000"/>
              </a:buClr>
              <a:buSzPts val="1900"/>
            </a:pPr>
            <a:endParaRPr sz="2533">
              <a:solidFill>
                <a:srgbClr val="000000"/>
              </a:solidFill>
              <a:latin typeface="Century Gothic"/>
              <a:ea typeface="Century Gothic"/>
              <a:cs typeface="Century Gothic"/>
              <a:sym typeface="Century Gothic"/>
            </a:endParaRPr>
          </a:p>
        </p:txBody>
      </p:sp>
      <p:sp>
        <p:nvSpPr>
          <p:cNvPr id="14" name="Google Shape;1181;p127">
            <a:extLst>
              <a:ext uri="{FF2B5EF4-FFF2-40B4-BE49-F238E27FC236}">
                <a16:creationId xmlns:a16="http://schemas.microsoft.com/office/drawing/2014/main" id="{0084F905-8BC6-314E-ACF3-50B65187F99A}"/>
              </a:ext>
            </a:extLst>
          </p:cNvPr>
          <p:cNvSpPr/>
          <p:nvPr/>
        </p:nvSpPr>
        <p:spPr>
          <a:xfrm>
            <a:off x="5479561" y="2954503"/>
            <a:ext cx="120400" cy="244800"/>
          </a:xfrm>
          <a:custGeom>
            <a:avLst/>
            <a:gdLst/>
            <a:ahLst/>
            <a:cxnLst/>
            <a:rect l="l" t="t" r="r" b="b"/>
            <a:pathLst>
              <a:path w="120000" h="120000" extrusionOk="0">
                <a:moveTo>
                  <a:pt x="60612" y="119696"/>
                </a:moveTo>
                <a:lnTo>
                  <a:pt x="0" y="119696"/>
                </a:lnTo>
                <a:lnTo>
                  <a:pt x="0" y="0"/>
                </a:lnTo>
                <a:lnTo>
                  <a:pt x="119387" y="0"/>
                </a:lnTo>
                <a:lnTo>
                  <a:pt x="119387" y="119696"/>
                </a:lnTo>
                <a:lnTo>
                  <a:pt x="60612" y="119696"/>
                </a:lnTo>
              </a:path>
            </a:pathLst>
          </a:custGeom>
          <a:noFill/>
          <a:ln w="19050" cap="flat" cmpd="sng">
            <a:solidFill>
              <a:schemeClr val="lt1"/>
            </a:solidFill>
            <a:prstDash val="solid"/>
            <a:miter lim="8000"/>
            <a:headEnd type="none" w="sm" len="sm"/>
            <a:tailEnd type="none" w="sm" len="sm"/>
          </a:ln>
        </p:spPr>
        <p:txBody>
          <a:bodyPr spcFirstLastPara="1" wrap="square" lIns="121900" tIns="60933" rIns="121900" bIns="60933" anchor="ctr" anchorCtr="0">
            <a:noAutofit/>
          </a:bodyPr>
          <a:lstStyle/>
          <a:p>
            <a:pPr algn="ctr">
              <a:buClr>
                <a:srgbClr val="000000"/>
              </a:buClr>
              <a:buSzPts val="1900"/>
            </a:pPr>
            <a:endParaRPr sz="2533">
              <a:solidFill>
                <a:srgbClr val="000000"/>
              </a:solidFill>
              <a:latin typeface="Century Gothic"/>
              <a:ea typeface="Century Gothic"/>
              <a:cs typeface="Century Gothic"/>
              <a:sym typeface="Century Gothic"/>
            </a:endParaRPr>
          </a:p>
        </p:txBody>
      </p:sp>
      <p:sp>
        <p:nvSpPr>
          <p:cNvPr id="15" name="Google Shape;1182;p127">
            <a:extLst>
              <a:ext uri="{FF2B5EF4-FFF2-40B4-BE49-F238E27FC236}">
                <a16:creationId xmlns:a16="http://schemas.microsoft.com/office/drawing/2014/main" id="{8AA0F830-0948-4744-AC0E-09E89A26D173}"/>
              </a:ext>
            </a:extLst>
          </p:cNvPr>
          <p:cNvSpPr/>
          <p:nvPr/>
        </p:nvSpPr>
        <p:spPr>
          <a:xfrm>
            <a:off x="5792537" y="2744940"/>
            <a:ext cx="432400" cy="451600"/>
          </a:xfrm>
          <a:custGeom>
            <a:avLst/>
            <a:gdLst/>
            <a:ahLst/>
            <a:cxnLst/>
            <a:rect l="l" t="t" r="r" b="b"/>
            <a:pathLst>
              <a:path w="120000" h="120000" extrusionOk="0">
                <a:moveTo>
                  <a:pt x="59573" y="119836"/>
                </a:moveTo>
                <a:lnTo>
                  <a:pt x="0" y="119836"/>
                </a:lnTo>
                <a:lnTo>
                  <a:pt x="0" y="0"/>
                </a:lnTo>
                <a:lnTo>
                  <a:pt x="119829" y="0"/>
                </a:lnTo>
                <a:lnTo>
                  <a:pt x="119829" y="119836"/>
                </a:lnTo>
                <a:lnTo>
                  <a:pt x="59573" y="119836"/>
                </a:lnTo>
              </a:path>
            </a:pathLst>
          </a:custGeom>
          <a:noFill/>
          <a:ln w="19050" cap="flat" cmpd="sng">
            <a:solidFill>
              <a:schemeClr val="lt1"/>
            </a:solidFill>
            <a:prstDash val="solid"/>
            <a:miter lim="8000"/>
            <a:headEnd type="none" w="sm" len="sm"/>
            <a:tailEnd type="none" w="sm" len="sm"/>
          </a:ln>
        </p:spPr>
        <p:txBody>
          <a:bodyPr spcFirstLastPara="1" wrap="square" lIns="121900" tIns="60933" rIns="121900" bIns="60933" anchor="ctr" anchorCtr="0">
            <a:noAutofit/>
          </a:bodyPr>
          <a:lstStyle/>
          <a:p>
            <a:pPr algn="ctr">
              <a:buClr>
                <a:srgbClr val="000000"/>
              </a:buClr>
              <a:buSzPts val="1900"/>
            </a:pPr>
            <a:endParaRPr sz="2533">
              <a:solidFill>
                <a:srgbClr val="000000"/>
              </a:solidFill>
              <a:latin typeface="Century Gothic"/>
              <a:ea typeface="Century Gothic"/>
              <a:cs typeface="Century Gothic"/>
              <a:sym typeface="Century Gothic"/>
            </a:endParaRPr>
          </a:p>
        </p:txBody>
      </p:sp>
      <p:sp>
        <p:nvSpPr>
          <p:cNvPr id="16" name="Google Shape;1183;p127">
            <a:extLst>
              <a:ext uri="{FF2B5EF4-FFF2-40B4-BE49-F238E27FC236}">
                <a16:creationId xmlns:a16="http://schemas.microsoft.com/office/drawing/2014/main" id="{2890F280-8B4B-2C4F-92DB-E38488D4346C}"/>
              </a:ext>
            </a:extLst>
          </p:cNvPr>
          <p:cNvSpPr/>
          <p:nvPr/>
        </p:nvSpPr>
        <p:spPr>
          <a:xfrm>
            <a:off x="5841524" y="2989885"/>
            <a:ext cx="71600" cy="71600"/>
          </a:xfrm>
          <a:custGeom>
            <a:avLst/>
            <a:gdLst/>
            <a:ahLst/>
            <a:cxnLst/>
            <a:rect l="l" t="t" r="r" b="b"/>
            <a:pathLst>
              <a:path w="120000" h="120000" extrusionOk="0">
                <a:moveTo>
                  <a:pt x="118947" y="58947"/>
                </a:moveTo>
                <a:cubicBezTo>
                  <a:pt x="118947" y="71578"/>
                  <a:pt x="115789" y="80000"/>
                  <a:pt x="110526" y="89473"/>
                </a:cubicBezTo>
                <a:cubicBezTo>
                  <a:pt x="104210" y="97894"/>
                  <a:pt x="97894" y="104210"/>
                  <a:pt x="89473" y="109473"/>
                </a:cubicBezTo>
                <a:cubicBezTo>
                  <a:pt x="80000" y="115789"/>
                  <a:pt x="71578" y="118947"/>
                  <a:pt x="59999" y="118947"/>
                </a:cubicBezTo>
                <a:cubicBezTo>
                  <a:pt x="47368" y="118947"/>
                  <a:pt x="37894" y="114736"/>
                  <a:pt x="29473" y="109473"/>
                </a:cubicBezTo>
                <a:cubicBezTo>
                  <a:pt x="20000" y="103157"/>
                  <a:pt x="11578" y="97894"/>
                  <a:pt x="9473" y="89473"/>
                </a:cubicBezTo>
                <a:cubicBezTo>
                  <a:pt x="3157" y="80000"/>
                  <a:pt x="0" y="70526"/>
                  <a:pt x="0" y="58947"/>
                </a:cubicBezTo>
                <a:cubicBezTo>
                  <a:pt x="0" y="46315"/>
                  <a:pt x="3157" y="37894"/>
                  <a:pt x="9473" y="29473"/>
                </a:cubicBezTo>
                <a:cubicBezTo>
                  <a:pt x="14736" y="20000"/>
                  <a:pt x="21052" y="11578"/>
                  <a:pt x="29473" y="9473"/>
                </a:cubicBezTo>
                <a:cubicBezTo>
                  <a:pt x="38947" y="3157"/>
                  <a:pt x="47368" y="0"/>
                  <a:pt x="59999" y="0"/>
                </a:cubicBezTo>
                <a:cubicBezTo>
                  <a:pt x="71578" y="0"/>
                  <a:pt x="80000" y="3157"/>
                  <a:pt x="89473" y="9473"/>
                </a:cubicBezTo>
                <a:cubicBezTo>
                  <a:pt x="97894" y="14736"/>
                  <a:pt x="104210" y="21052"/>
                  <a:pt x="110526" y="29473"/>
                </a:cubicBezTo>
                <a:cubicBezTo>
                  <a:pt x="118947" y="38947"/>
                  <a:pt x="118947" y="47368"/>
                  <a:pt x="118947" y="58947"/>
                </a:cubicBezTo>
              </a:path>
            </a:pathLst>
          </a:custGeom>
          <a:noFill/>
          <a:ln w="19050" cap="flat" cmpd="sng">
            <a:solidFill>
              <a:schemeClr val="lt1"/>
            </a:solidFill>
            <a:prstDash val="solid"/>
            <a:miter lim="8000"/>
            <a:headEnd type="none" w="sm" len="sm"/>
            <a:tailEnd type="none" w="sm" len="sm"/>
          </a:ln>
        </p:spPr>
        <p:txBody>
          <a:bodyPr spcFirstLastPara="1" wrap="square" lIns="121900" tIns="60933" rIns="121900" bIns="60933" anchor="ctr" anchorCtr="0">
            <a:noAutofit/>
          </a:bodyPr>
          <a:lstStyle/>
          <a:p>
            <a:pPr algn="ctr">
              <a:buClr>
                <a:srgbClr val="000000"/>
              </a:buClr>
              <a:buSzPts val="1900"/>
            </a:pPr>
            <a:endParaRPr sz="2533">
              <a:solidFill>
                <a:srgbClr val="000000"/>
              </a:solidFill>
              <a:latin typeface="Century Gothic"/>
              <a:ea typeface="Century Gothic"/>
              <a:cs typeface="Century Gothic"/>
              <a:sym typeface="Century Gothic"/>
            </a:endParaRPr>
          </a:p>
        </p:txBody>
      </p:sp>
      <p:sp>
        <p:nvSpPr>
          <p:cNvPr id="17" name="Google Shape;1184;p127">
            <a:extLst>
              <a:ext uri="{FF2B5EF4-FFF2-40B4-BE49-F238E27FC236}">
                <a16:creationId xmlns:a16="http://schemas.microsoft.com/office/drawing/2014/main" id="{76963FB1-5223-4547-AC21-E792D8C016BD}"/>
              </a:ext>
            </a:extLst>
          </p:cNvPr>
          <p:cNvSpPr/>
          <p:nvPr/>
        </p:nvSpPr>
        <p:spPr>
          <a:xfrm>
            <a:off x="5928613" y="2919123"/>
            <a:ext cx="71600" cy="71600"/>
          </a:xfrm>
          <a:custGeom>
            <a:avLst/>
            <a:gdLst/>
            <a:ahLst/>
            <a:cxnLst/>
            <a:rect l="l" t="t" r="r" b="b"/>
            <a:pathLst>
              <a:path w="120000" h="120000" extrusionOk="0">
                <a:moveTo>
                  <a:pt x="118947" y="59999"/>
                </a:moveTo>
                <a:cubicBezTo>
                  <a:pt x="118947" y="71578"/>
                  <a:pt x="115789" y="80000"/>
                  <a:pt x="110526" y="89473"/>
                </a:cubicBezTo>
                <a:cubicBezTo>
                  <a:pt x="104210" y="97894"/>
                  <a:pt x="97894" y="104210"/>
                  <a:pt x="89473" y="110526"/>
                </a:cubicBezTo>
                <a:cubicBezTo>
                  <a:pt x="80000" y="115789"/>
                  <a:pt x="72631" y="118947"/>
                  <a:pt x="59999" y="118947"/>
                </a:cubicBezTo>
                <a:cubicBezTo>
                  <a:pt x="48421" y="118947"/>
                  <a:pt x="38947" y="115789"/>
                  <a:pt x="29473" y="110526"/>
                </a:cubicBezTo>
                <a:cubicBezTo>
                  <a:pt x="21052" y="104210"/>
                  <a:pt x="12631" y="97894"/>
                  <a:pt x="9473" y="89473"/>
                </a:cubicBezTo>
                <a:cubicBezTo>
                  <a:pt x="3157" y="80000"/>
                  <a:pt x="0" y="71578"/>
                  <a:pt x="0" y="59999"/>
                </a:cubicBezTo>
                <a:cubicBezTo>
                  <a:pt x="0" y="47368"/>
                  <a:pt x="4210" y="37894"/>
                  <a:pt x="9473" y="29473"/>
                </a:cubicBezTo>
                <a:cubicBezTo>
                  <a:pt x="15789" y="20000"/>
                  <a:pt x="21052" y="11578"/>
                  <a:pt x="29473" y="9473"/>
                </a:cubicBezTo>
                <a:cubicBezTo>
                  <a:pt x="38947" y="3157"/>
                  <a:pt x="48421" y="0"/>
                  <a:pt x="59999" y="0"/>
                </a:cubicBezTo>
                <a:cubicBezTo>
                  <a:pt x="72631" y="0"/>
                  <a:pt x="81052" y="3157"/>
                  <a:pt x="89473" y="9473"/>
                </a:cubicBezTo>
                <a:cubicBezTo>
                  <a:pt x="98947" y="14736"/>
                  <a:pt x="108421" y="20000"/>
                  <a:pt x="110526" y="29473"/>
                </a:cubicBezTo>
                <a:cubicBezTo>
                  <a:pt x="113684" y="37894"/>
                  <a:pt x="118947" y="47368"/>
                  <a:pt x="118947" y="59999"/>
                </a:cubicBezTo>
              </a:path>
            </a:pathLst>
          </a:custGeom>
          <a:noFill/>
          <a:ln w="19050" cap="flat" cmpd="sng">
            <a:solidFill>
              <a:schemeClr val="lt1"/>
            </a:solidFill>
            <a:prstDash val="solid"/>
            <a:miter lim="8000"/>
            <a:headEnd type="none" w="sm" len="sm"/>
            <a:tailEnd type="none" w="sm" len="sm"/>
          </a:ln>
        </p:spPr>
        <p:txBody>
          <a:bodyPr spcFirstLastPara="1" wrap="square" lIns="121900" tIns="60933" rIns="121900" bIns="60933" anchor="ctr" anchorCtr="0">
            <a:noAutofit/>
          </a:bodyPr>
          <a:lstStyle/>
          <a:p>
            <a:pPr algn="ctr">
              <a:buClr>
                <a:srgbClr val="000000"/>
              </a:buClr>
              <a:buSzPts val="1900"/>
            </a:pPr>
            <a:endParaRPr sz="2533">
              <a:solidFill>
                <a:srgbClr val="000000"/>
              </a:solidFill>
              <a:latin typeface="Century Gothic"/>
              <a:ea typeface="Century Gothic"/>
              <a:cs typeface="Century Gothic"/>
              <a:sym typeface="Century Gothic"/>
            </a:endParaRPr>
          </a:p>
        </p:txBody>
      </p:sp>
      <p:sp>
        <p:nvSpPr>
          <p:cNvPr id="18" name="Google Shape;1185;p127">
            <a:extLst>
              <a:ext uri="{FF2B5EF4-FFF2-40B4-BE49-F238E27FC236}">
                <a16:creationId xmlns:a16="http://schemas.microsoft.com/office/drawing/2014/main" id="{1E3B1DC9-16B0-2F4B-8718-1CA770ECD7D7}"/>
              </a:ext>
            </a:extLst>
          </p:cNvPr>
          <p:cNvSpPr/>
          <p:nvPr/>
        </p:nvSpPr>
        <p:spPr>
          <a:xfrm>
            <a:off x="6116397" y="2897351"/>
            <a:ext cx="71600" cy="71600"/>
          </a:xfrm>
          <a:custGeom>
            <a:avLst/>
            <a:gdLst/>
            <a:ahLst/>
            <a:cxnLst/>
            <a:rect l="l" t="t" r="r" b="b"/>
            <a:pathLst>
              <a:path w="120000" h="120000" extrusionOk="0">
                <a:moveTo>
                  <a:pt x="118947" y="58947"/>
                </a:moveTo>
                <a:cubicBezTo>
                  <a:pt x="118947" y="70526"/>
                  <a:pt x="115789" y="80000"/>
                  <a:pt x="110526" y="88421"/>
                </a:cubicBezTo>
                <a:cubicBezTo>
                  <a:pt x="104210" y="97894"/>
                  <a:pt x="97894" y="106315"/>
                  <a:pt x="89473" y="109473"/>
                </a:cubicBezTo>
                <a:cubicBezTo>
                  <a:pt x="80000" y="115789"/>
                  <a:pt x="72631" y="118947"/>
                  <a:pt x="59999" y="118947"/>
                </a:cubicBezTo>
                <a:cubicBezTo>
                  <a:pt x="48421" y="118947"/>
                  <a:pt x="38947" y="115789"/>
                  <a:pt x="29473" y="109473"/>
                </a:cubicBezTo>
                <a:cubicBezTo>
                  <a:pt x="21052" y="103157"/>
                  <a:pt x="15789" y="96842"/>
                  <a:pt x="9473" y="88421"/>
                </a:cubicBezTo>
                <a:cubicBezTo>
                  <a:pt x="4210" y="78947"/>
                  <a:pt x="0" y="70526"/>
                  <a:pt x="0" y="58947"/>
                </a:cubicBezTo>
                <a:cubicBezTo>
                  <a:pt x="0" y="47368"/>
                  <a:pt x="3157" y="37894"/>
                  <a:pt x="9473" y="29473"/>
                </a:cubicBezTo>
                <a:cubicBezTo>
                  <a:pt x="14736" y="20000"/>
                  <a:pt x="21052" y="14736"/>
                  <a:pt x="29473" y="8421"/>
                </a:cubicBezTo>
                <a:cubicBezTo>
                  <a:pt x="38947" y="2105"/>
                  <a:pt x="48421" y="0"/>
                  <a:pt x="59999" y="0"/>
                </a:cubicBezTo>
                <a:cubicBezTo>
                  <a:pt x="72631" y="0"/>
                  <a:pt x="81052" y="2105"/>
                  <a:pt x="89473" y="8421"/>
                </a:cubicBezTo>
                <a:cubicBezTo>
                  <a:pt x="98947" y="14736"/>
                  <a:pt x="107368" y="20000"/>
                  <a:pt x="110526" y="29473"/>
                </a:cubicBezTo>
                <a:cubicBezTo>
                  <a:pt x="115789" y="37894"/>
                  <a:pt x="118947" y="47368"/>
                  <a:pt x="118947" y="58947"/>
                </a:cubicBezTo>
              </a:path>
            </a:pathLst>
          </a:custGeom>
          <a:noFill/>
          <a:ln w="19050" cap="flat" cmpd="sng">
            <a:solidFill>
              <a:schemeClr val="lt1"/>
            </a:solidFill>
            <a:prstDash val="solid"/>
            <a:miter lim="8000"/>
            <a:headEnd type="none" w="sm" len="sm"/>
            <a:tailEnd type="none" w="sm" len="sm"/>
          </a:ln>
        </p:spPr>
        <p:txBody>
          <a:bodyPr spcFirstLastPara="1" wrap="square" lIns="121900" tIns="60933" rIns="121900" bIns="60933" anchor="ctr" anchorCtr="0">
            <a:noAutofit/>
          </a:bodyPr>
          <a:lstStyle/>
          <a:p>
            <a:pPr algn="ctr">
              <a:buClr>
                <a:srgbClr val="000000"/>
              </a:buClr>
              <a:buSzPts val="1900"/>
            </a:pPr>
            <a:endParaRPr sz="2533">
              <a:solidFill>
                <a:srgbClr val="000000"/>
              </a:solidFill>
              <a:latin typeface="Century Gothic"/>
              <a:ea typeface="Century Gothic"/>
              <a:cs typeface="Century Gothic"/>
              <a:sym typeface="Century Gothic"/>
            </a:endParaRPr>
          </a:p>
        </p:txBody>
      </p:sp>
      <p:sp>
        <p:nvSpPr>
          <p:cNvPr id="19" name="Google Shape;1186;p127">
            <a:extLst>
              <a:ext uri="{FF2B5EF4-FFF2-40B4-BE49-F238E27FC236}">
                <a16:creationId xmlns:a16="http://schemas.microsoft.com/office/drawing/2014/main" id="{81A101A2-E277-CC45-B0F0-46F0AD036C11}"/>
              </a:ext>
            </a:extLst>
          </p:cNvPr>
          <p:cNvSpPr/>
          <p:nvPr/>
        </p:nvSpPr>
        <p:spPr>
          <a:xfrm>
            <a:off x="6018423" y="2984441"/>
            <a:ext cx="71600" cy="71600"/>
          </a:xfrm>
          <a:custGeom>
            <a:avLst/>
            <a:gdLst/>
            <a:ahLst/>
            <a:cxnLst/>
            <a:rect l="l" t="t" r="r" b="b"/>
            <a:pathLst>
              <a:path w="120000" h="120000" extrusionOk="0">
                <a:moveTo>
                  <a:pt x="118947" y="59469"/>
                </a:moveTo>
                <a:cubicBezTo>
                  <a:pt x="118947" y="71150"/>
                  <a:pt x="115789" y="80707"/>
                  <a:pt x="110526" y="89203"/>
                </a:cubicBezTo>
                <a:cubicBezTo>
                  <a:pt x="104210" y="98761"/>
                  <a:pt x="97894" y="107256"/>
                  <a:pt x="89473" y="110442"/>
                </a:cubicBezTo>
                <a:cubicBezTo>
                  <a:pt x="80000" y="116814"/>
                  <a:pt x="72631" y="118938"/>
                  <a:pt x="59999" y="118938"/>
                </a:cubicBezTo>
                <a:cubicBezTo>
                  <a:pt x="48421" y="118938"/>
                  <a:pt x="38947" y="116814"/>
                  <a:pt x="29473" y="110442"/>
                </a:cubicBezTo>
                <a:cubicBezTo>
                  <a:pt x="21052" y="104070"/>
                  <a:pt x="15789" y="97699"/>
                  <a:pt x="9473" y="89203"/>
                </a:cubicBezTo>
                <a:cubicBezTo>
                  <a:pt x="4210" y="79646"/>
                  <a:pt x="0" y="71150"/>
                  <a:pt x="0" y="59469"/>
                </a:cubicBezTo>
                <a:cubicBezTo>
                  <a:pt x="0" y="47787"/>
                  <a:pt x="3157" y="38230"/>
                  <a:pt x="9473" y="29734"/>
                </a:cubicBezTo>
                <a:cubicBezTo>
                  <a:pt x="14736" y="20176"/>
                  <a:pt x="21052" y="14867"/>
                  <a:pt x="29473" y="8495"/>
                </a:cubicBezTo>
                <a:cubicBezTo>
                  <a:pt x="38947" y="2123"/>
                  <a:pt x="48421" y="0"/>
                  <a:pt x="59999" y="0"/>
                </a:cubicBezTo>
                <a:cubicBezTo>
                  <a:pt x="72631" y="0"/>
                  <a:pt x="81052" y="2123"/>
                  <a:pt x="89473" y="8495"/>
                </a:cubicBezTo>
                <a:cubicBezTo>
                  <a:pt x="98947" y="14867"/>
                  <a:pt x="107368" y="20176"/>
                  <a:pt x="110526" y="29734"/>
                </a:cubicBezTo>
                <a:cubicBezTo>
                  <a:pt x="115789" y="38230"/>
                  <a:pt x="118947" y="47787"/>
                  <a:pt x="118947" y="59469"/>
                </a:cubicBezTo>
              </a:path>
            </a:pathLst>
          </a:custGeom>
          <a:noFill/>
          <a:ln w="19050" cap="flat" cmpd="sng">
            <a:solidFill>
              <a:schemeClr val="lt1"/>
            </a:solidFill>
            <a:prstDash val="solid"/>
            <a:miter lim="8000"/>
            <a:headEnd type="none" w="sm" len="sm"/>
            <a:tailEnd type="none" w="sm" len="sm"/>
          </a:ln>
        </p:spPr>
        <p:txBody>
          <a:bodyPr spcFirstLastPara="1" wrap="square" lIns="121900" tIns="60933" rIns="121900" bIns="60933" anchor="ctr" anchorCtr="0">
            <a:noAutofit/>
          </a:bodyPr>
          <a:lstStyle/>
          <a:p>
            <a:pPr algn="ctr">
              <a:buClr>
                <a:srgbClr val="000000"/>
              </a:buClr>
              <a:buSzPts val="1900"/>
            </a:pPr>
            <a:endParaRPr sz="2533">
              <a:solidFill>
                <a:srgbClr val="000000"/>
              </a:solidFill>
              <a:latin typeface="Century Gothic"/>
              <a:ea typeface="Century Gothic"/>
              <a:cs typeface="Century Gothic"/>
              <a:sym typeface="Century Gothic"/>
            </a:endParaRPr>
          </a:p>
        </p:txBody>
      </p:sp>
      <p:cxnSp>
        <p:nvCxnSpPr>
          <p:cNvPr id="20" name="Google Shape;1187;p127">
            <a:extLst>
              <a:ext uri="{FF2B5EF4-FFF2-40B4-BE49-F238E27FC236}">
                <a16:creationId xmlns:a16="http://schemas.microsoft.com/office/drawing/2014/main" id="{93B1A02B-66B4-044E-97A2-2A4AE318BD6A}"/>
              </a:ext>
            </a:extLst>
          </p:cNvPr>
          <p:cNvCxnSpPr/>
          <p:nvPr/>
        </p:nvCxnSpPr>
        <p:spPr>
          <a:xfrm rot="10800000" flipH="1">
            <a:off x="5792537" y="3038827"/>
            <a:ext cx="52000" cy="57200"/>
          </a:xfrm>
          <a:prstGeom prst="straightConnector1">
            <a:avLst/>
          </a:prstGeom>
          <a:noFill/>
          <a:ln w="19050" cap="flat" cmpd="sng">
            <a:solidFill>
              <a:schemeClr val="lt1"/>
            </a:solidFill>
            <a:prstDash val="solid"/>
            <a:miter lim="8000"/>
            <a:headEnd type="none" w="sm" len="sm"/>
            <a:tailEnd type="none" w="sm" len="sm"/>
          </a:ln>
        </p:spPr>
      </p:cxnSp>
      <p:cxnSp>
        <p:nvCxnSpPr>
          <p:cNvPr id="21" name="Google Shape;1188;p127">
            <a:extLst>
              <a:ext uri="{FF2B5EF4-FFF2-40B4-BE49-F238E27FC236}">
                <a16:creationId xmlns:a16="http://schemas.microsoft.com/office/drawing/2014/main" id="{82788D47-EB75-7B4B-9ADC-A8B037F95ECE}"/>
              </a:ext>
            </a:extLst>
          </p:cNvPr>
          <p:cNvCxnSpPr/>
          <p:nvPr/>
        </p:nvCxnSpPr>
        <p:spPr>
          <a:xfrm rot="10800000" flipH="1">
            <a:off x="5895955" y="2968935"/>
            <a:ext cx="32800" cy="40000"/>
          </a:xfrm>
          <a:prstGeom prst="straightConnector1">
            <a:avLst/>
          </a:prstGeom>
          <a:noFill/>
          <a:ln w="19050" cap="flat" cmpd="sng">
            <a:solidFill>
              <a:schemeClr val="lt1"/>
            </a:solidFill>
            <a:prstDash val="solid"/>
            <a:miter lim="8000"/>
            <a:headEnd type="none" w="sm" len="sm"/>
            <a:tailEnd type="none" w="sm" len="sm"/>
          </a:ln>
        </p:spPr>
      </p:cxnSp>
      <p:cxnSp>
        <p:nvCxnSpPr>
          <p:cNvPr id="22" name="Google Shape;1189;p127">
            <a:extLst>
              <a:ext uri="{FF2B5EF4-FFF2-40B4-BE49-F238E27FC236}">
                <a16:creationId xmlns:a16="http://schemas.microsoft.com/office/drawing/2014/main" id="{9B9FAC6B-A992-1F43-894B-554C49CC1D1B}"/>
              </a:ext>
            </a:extLst>
          </p:cNvPr>
          <p:cNvCxnSpPr/>
          <p:nvPr/>
        </p:nvCxnSpPr>
        <p:spPr>
          <a:xfrm>
            <a:off x="5983044" y="2973555"/>
            <a:ext cx="52000" cy="16000"/>
          </a:xfrm>
          <a:prstGeom prst="straightConnector1">
            <a:avLst/>
          </a:prstGeom>
          <a:noFill/>
          <a:ln w="19050" cap="flat" cmpd="sng">
            <a:solidFill>
              <a:schemeClr val="lt1"/>
            </a:solidFill>
            <a:prstDash val="solid"/>
            <a:miter lim="8000"/>
            <a:headEnd type="none" w="sm" len="sm"/>
            <a:tailEnd type="none" w="sm" len="sm"/>
          </a:ln>
        </p:spPr>
      </p:cxnSp>
      <p:cxnSp>
        <p:nvCxnSpPr>
          <p:cNvPr id="23" name="Google Shape;1190;p127">
            <a:extLst>
              <a:ext uri="{FF2B5EF4-FFF2-40B4-BE49-F238E27FC236}">
                <a16:creationId xmlns:a16="http://schemas.microsoft.com/office/drawing/2014/main" id="{A6633F54-6663-8E48-A35A-0B6623AA0891}"/>
              </a:ext>
            </a:extLst>
          </p:cNvPr>
          <p:cNvCxnSpPr/>
          <p:nvPr/>
        </p:nvCxnSpPr>
        <p:spPr>
          <a:xfrm flipH="1">
            <a:off x="6067363" y="2954503"/>
            <a:ext cx="57200" cy="35600"/>
          </a:xfrm>
          <a:prstGeom prst="straightConnector1">
            <a:avLst/>
          </a:prstGeom>
          <a:noFill/>
          <a:ln w="19050" cap="flat" cmpd="sng">
            <a:solidFill>
              <a:schemeClr val="lt1"/>
            </a:solidFill>
            <a:prstDash val="solid"/>
            <a:miter lim="8000"/>
            <a:headEnd type="none" w="sm" len="sm"/>
            <a:tailEnd type="none" w="sm" len="sm"/>
          </a:ln>
        </p:spPr>
      </p:cxnSp>
      <p:cxnSp>
        <p:nvCxnSpPr>
          <p:cNvPr id="24" name="Google Shape;1191;p127">
            <a:extLst>
              <a:ext uri="{FF2B5EF4-FFF2-40B4-BE49-F238E27FC236}">
                <a16:creationId xmlns:a16="http://schemas.microsoft.com/office/drawing/2014/main" id="{AE4097F3-F3FC-F64E-808B-8C5EF69EF725}"/>
              </a:ext>
            </a:extLst>
          </p:cNvPr>
          <p:cNvCxnSpPr/>
          <p:nvPr/>
        </p:nvCxnSpPr>
        <p:spPr>
          <a:xfrm rot="10800000" flipH="1">
            <a:off x="6173551" y="2829513"/>
            <a:ext cx="52000" cy="76000"/>
          </a:xfrm>
          <a:prstGeom prst="straightConnector1">
            <a:avLst/>
          </a:prstGeom>
          <a:noFill/>
          <a:ln w="19050" cap="flat" cmpd="sng">
            <a:solidFill>
              <a:schemeClr val="lt1"/>
            </a:solidFill>
            <a:prstDash val="solid"/>
            <a:miter lim="8000"/>
            <a:headEnd type="none" w="sm" len="sm"/>
            <a:tailEnd type="none" w="sm" len="sm"/>
          </a:ln>
        </p:spPr>
      </p:cxnSp>
      <p:sp>
        <p:nvSpPr>
          <p:cNvPr id="25" name="Google Shape;1192;p127">
            <a:extLst>
              <a:ext uri="{FF2B5EF4-FFF2-40B4-BE49-F238E27FC236}">
                <a16:creationId xmlns:a16="http://schemas.microsoft.com/office/drawing/2014/main" id="{4B9722C7-5AE8-AB4D-BD59-92DA0A8FB956}"/>
              </a:ext>
            </a:extLst>
          </p:cNvPr>
          <p:cNvSpPr/>
          <p:nvPr/>
        </p:nvSpPr>
        <p:spPr>
          <a:xfrm>
            <a:off x="6434817" y="2538097"/>
            <a:ext cx="103200" cy="1028800"/>
          </a:xfrm>
          <a:custGeom>
            <a:avLst/>
            <a:gdLst/>
            <a:ahLst/>
            <a:cxnLst/>
            <a:rect l="l" t="t" r="r" b="b"/>
            <a:pathLst>
              <a:path w="120000" h="120000" extrusionOk="0">
                <a:moveTo>
                  <a:pt x="60714" y="119927"/>
                </a:moveTo>
                <a:lnTo>
                  <a:pt x="0" y="119927"/>
                </a:lnTo>
                <a:lnTo>
                  <a:pt x="0" y="0"/>
                </a:lnTo>
                <a:lnTo>
                  <a:pt x="119285" y="0"/>
                </a:lnTo>
                <a:lnTo>
                  <a:pt x="119285" y="119927"/>
                </a:lnTo>
                <a:lnTo>
                  <a:pt x="60714" y="119927"/>
                </a:lnTo>
              </a:path>
            </a:pathLst>
          </a:custGeom>
          <a:noFill/>
          <a:ln w="19050" cap="flat" cmpd="sng">
            <a:solidFill>
              <a:schemeClr val="lt1"/>
            </a:solidFill>
            <a:prstDash val="solid"/>
            <a:miter lim="8000"/>
            <a:headEnd type="none" w="sm" len="sm"/>
            <a:tailEnd type="none" w="sm" len="sm"/>
          </a:ln>
        </p:spPr>
        <p:txBody>
          <a:bodyPr spcFirstLastPara="1" wrap="square" lIns="121900" tIns="60933" rIns="121900" bIns="60933" anchor="ctr" anchorCtr="0">
            <a:noAutofit/>
          </a:bodyPr>
          <a:lstStyle/>
          <a:p>
            <a:pPr algn="ctr">
              <a:buClr>
                <a:srgbClr val="000000"/>
              </a:buClr>
              <a:buSzPts val="1900"/>
            </a:pPr>
            <a:endParaRPr sz="2533">
              <a:solidFill>
                <a:srgbClr val="000000"/>
              </a:solidFill>
              <a:latin typeface="Century Gothic"/>
              <a:ea typeface="Century Gothic"/>
              <a:cs typeface="Century Gothic"/>
              <a:sym typeface="Century Gothic"/>
            </a:endParaRPr>
          </a:p>
        </p:txBody>
      </p:sp>
      <p:sp>
        <p:nvSpPr>
          <p:cNvPr id="26" name="Google Shape;1193;p127">
            <a:extLst>
              <a:ext uri="{FF2B5EF4-FFF2-40B4-BE49-F238E27FC236}">
                <a16:creationId xmlns:a16="http://schemas.microsoft.com/office/drawing/2014/main" id="{A24250D1-5743-094C-98CC-7BC8F51EF1EC}"/>
              </a:ext>
            </a:extLst>
          </p:cNvPr>
          <p:cNvSpPr/>
          <p:nvPr/>
        </p:nvSpPr>
        <p:spPr>
          <a:xfrm>
            <a:off x="5427852" y="3566867"/>
            <a:ext cx="400000" cy="190800"/>
          </a:xfrm>
          <a:custGeom>
            <a:avLst/>
            <a:gdLst/>
            <a:ahLst/>
            <a:cxnLst/>
            <a:rect l="l" t="t" r="r" b="b"/>
            <a:pathLst>
              <a:path w="120000" h="120000" extrusionOk="0">
                <a:moveTo>
                  <a:pt x="35054" y="0"/>
                </a:moveTo>
                <a:lnTo>
                  <a:pt x="35054" y="42718"/>
                </a:lnTo>
                <a:cubicBezTo>
                  <a:pt x="35054" y="85436"/>
                  <a:pt x="19289" y="119611"/>
                  <a:pt x="0" y="119611"/>
                </a:cubicBezTo>
                <a:lnTo>
                  <a:pt x="84760" y="119611"/>
                </a:lnTo>
                <a:cubicBezTo>
                  <a:pt x="104049" y="119611"/>
                  <a:pt x="119814" y="85436"/>
                  <a:pt x="119814" y="42718"/>
                </a:cubicBezTo>
                <a:lnTo>
                  <a:pt x="119814" y="0"/>
                </a:lnTo>
              </a:path>
            </a:pathLst>
          </a:custGeom>
          <a:noFill/>
          <a:ln w="19050" cap="flat" cmpd="sng">
            <a:solidFill>
              <a:schemeClr val="lt1"/>
            </a:solidFill>
            <a:prstDash val="solid"/>
            <a:miter lim="8000"/>
            <a:headEnd type="none" w="sm" len="sm"/>
            <a:tailEnd type="none" w="sm" len="sm"/>
          </a:ln>
        </p:spPr>
        <p:txBody>
          <a:bodyPr spcFirstLastPara="1" wrap="square" lIns="121900" tIns="60933" rIns="121900" bIns="60933" anchor="t" anchorCtr="0">
            <a:noAutofit/>
          </a:bodyPr>
          <a:lstStyle/>
          <a:p>
            <a:pPr algn="ctr">
              <a:buClr>
                <a:srgbClr val="000000"/>
              </a:buClr>
              <a:buSzPts val="1900"/>
            </a:pPr>
            <a:endParaRPr sz="2533">
              <a:solidFill>
                <a:srgbClr val="000000"/>
              </a:solidFill>
              <a:latin typeface="Century Gothic"/>
              <a:ea typeface="Century Gothic"/>
              <a:cs typeface="Century Gothic"/>
              <a:sym typeface="Century Gothic"/>
            </a:endParaRPr>
          </a:p>
        </p:txBody>
      </p:sp>
      <p:sp>
        <p:nvSpPr>
          <p:cNvPr id="27" name="Google Shape;1194;p127">
            <a:extLst>
              <a:ext uri="{FF2B5EF4-FFF2-40B4-BE49-F238E27FC236}">
                <a16:creationId xmlns:a16="http://schemas.microsoft.com/office/drawing/2014/main" id="{C406CE74-7576-194F-9374-F1775396D3FF}"/>
              </a:ext>
            </a:extLst>
          </p:cNvPr>
          <p:cNvSpPr/>
          <p:nvPr/>
        </p:nvSpPr>
        <p:spPr>
          <a:xfrm>
            <a:off x="5634688" y="3634905"/>
            <a:ext cx="261200" cy="122800"/>
          </a:xfrm>
          <a:custGeom>
            <a:avLst/>
            <a:gdLst/>
            <a:ahLst/>
            <a:cxnLst/>
            <a:rect l="l" t="t" r="r" b="b"/>
            <a:pathLst>
              <a:path w="120000" h="120000" extrusionOk="0">
                <a:moveTo>
                  <a:pt x="119716" y="0"/>
                </a:moveTo>
                <a:cubicBezTo>
                  <a:pt x="119716" y="66331"/>
                  <a:pt x="95660" y="119396"/>
                  <a:pt x="65377" y="119396"/>
                </a:cubicBezTo>
                <a:lnTo>
                  <a:pt x="0" y="119396"/>
                </a:lnTo>
              </a:path>
            </a:pathLst>
          </a:custGeom>
          <a:noFill/>
          <a:ln w="19050" cap="flat" cmpd="sng">
            <a:solidFill>
              <a:schemeClr val="lt1"/>
            </a:solidFill>
            <a:prstDash val="solid"/>
            <a:miter lim="8000"/>
            <a:headEnd type="none" w="sm" len="sm"/>
            <a:tailEnd type="none" w="sm" len="sm"/>
          </a:ln>
        </p:spPr>
        <p:txBody>
          <a:bodyPr spcFirstLastPara="1" wrap="square" lIns="121900" tIns="60933" rIns="121900" bIns="60933" anchor="t" anchorCtr="0">
            <a:noAutofit/>
          </a:bodyPr>
          <a:lstStyle/>
          <a:p>
            <a:pPr algn="ctr">
              <a:buClr>
                <a:srgbClr val="000000"/>
              </a:buClr>
              <a:buSzPts val="1900"/>
            </a:pPr>
            <a:endParaRPr sz="2533">
              <a:solidFill>
                <a:srgbClr val="000000"/>
              </a:solidFill>
              <a:latin typeface="Century Gothic"/>
              <a:ea typeface="Century Gothic"/>
              <a:cs typeface="Century Gothic"/>
              <a:sym typeface="Century Gothic"/>
            </a:endParaRPr>
          </a:p>
        </p:txBody>
      </p:sp>
      <p:sp>
        <p:nvSpPr>
          <p:cNvPr id="28" name="Google Shape;1195;p127">
            <a:extLst>
              <a:ext uri="{FF2B5EF4-FFF2-40B4-BE49-F238E27FC236}">
                <a16:creationId xmlns:a16="http://schemas.microsoft.com/office/drawing/2014/main" id="{AEC6D7B9-7C5E-5147-9B3E-0F19B787D993}"/>
              </a:ext>
            </a:extLst>
          </p:cNvPr>
          <p:cNvSpPr/>
          <p:nvPr/>
        </p:nvSpPr>
        <p:spPr>
          <a:xfrm>
            <a:off x="5634688" y="3702947"/>
            <a:ext cx="261200" cy="122800"/>
          </a:xfrm>
          <a:custGeom>
            <a:avLst/>
            <a:gdLst/>
            <a:ahLst/>
            <a:cxnLst/>
            <a:rect l="l" t="t" r="r" b="b"/>
            <a:pathLst>
              <a:path w="120000" h="120000" extrusionOk="0">
                <a:moveTo>
                  <a:pt x="119716" y="0"/>
                </a:moveTo>
                <a:cubicBezTo>
                  <a:pt x="119716" y="66666"/>
                  <a:pt x="95660" y="119393"/>
                  <a:pt x="65377" y="119393"/>
                </a:cubicBezTo>
                <a:lnTo>
                  <a:pt x="0" y="119393"/>
                </a:lnTo>
              </a:path>
            </a:pathLst>
          </a:custGeom>
          <a:noFill/>
          <a:ln w="19050" cap="flat" cmpd="sng">
            <a:solidFill>
              <a:schemeClr val="lt1"/>
            </a:solidFill>
            <a:prstDash val="solid"/>
            <a:miter lim="8000"/>
            <a:headEnd type="none" w="sm" len="sm"/>
            <a:tailEnd type="none" w="sm" len="sm"/>
          </a:ln>
        </p:spPr>
        <p:txBody>
          <a:bodyPr spcFirstLastPara="1" wrap="square" lIns="121900" tIns="60933" rIns="121900" bIns="60933" anchor="t" anchorCtr="0">
            <a:noAutofit/>
          </a:bodyPr>
          <a:lstStyle/>
          <a:p>
            <a:pPr algn="ctr">
              <a:buClr>
                <a:srgbClr val="000000"/>
              </a:buClr>
              <a:buSzPts val="1900"/>
            </a:pPr>
            <a:endParaRPr sz="2533">
              <a:solidFill>
                <a:srgbClr val="000000"/>
              </a:solidFill>
              <a:latin typeface="Century Gothic"/>
              <a:ea typeface="Century Gothic"/>
              <a:cs typeface="Century Gothic"/>
              <a:sym typeface="Century Gothic"/>
            </a:endParaRPr>
          </a:p>
        </p:txBody>
      </p:sp>
      <p:sp>
        <p:nvSpPr>
          <p:cNvPr id="29" name="Google Shape;1196;p127">
            <a:extLst>
              <a:ext uri="{FF2B5EF4-FFF2-40B4-BE49-F238E27FC236}">
                <a16:creationId xmlns:a16="http://schemas.microsoft.com/office/drawing/2014/main" id="{BE4D1C7E-5C02-9E4A-BF51-CA4F18B16C9B}"/>
              </a:ext>
            </a:extLst>
          </p:cNvPr>
          <p:cNvSpPr/>
          <p:nvPr/>
        </p:nvSpPr>
        <p:spPr>
          <a:xfrm>
            <a:off x="5895955" y="3561424"/>
            <a:ext cx="2000" cy="141200"/>
          </a:xfrm>
          <a:custGeom>
            <a:avLst/>
            <a:gdLst/>
            <a:ahLst/>
            <a:cxnLst/>
            <a:rect l="l" t="t" r="r" b="b"/>
            <a:pathLst>
              <a:path w="120000" h="120000" extrusionOk="0">
                <a:moveTo>
                  <a:pt x="0" y="119478"/>
                </a:moveTo>
                <a:lnTo>
                  <a:pt x="0" y="45913"/>
                </a:lnTo>
                <a:lnTo>
                  <a:pt x="0" y="0"/>
                </a:lnTo>
              </a:path>
            </a:pathLst>
          </a:custGeom>
          <a:noFill/>
          <a:ln w="19050" cap="flat" cmpd="sng">
            <a:solidFill>
              <a:schemeClr val="lt1"/>
            </a:solidFill>
            <a:prstDash val="solid"/>
            <a:miter lim="8000"/>
            <a:headEnd type="none" w="sm" len="sm"/>
            <a:tailEnd type="none" w="sm" len="sm"/>
          </a:ln>
        </p:spPr>
        <p:txBody>
          <a:bodyPr spcFirstLastPara="1" wrap="square" lIns="121900" tIns="60933" rIns="121900" bIns="60933" anchor="t" anchorCtr="0">
            <a:noAutofit/>
          </a:bodyPr>
          <a:lstStyle/>
          <a:p>
            <a:pPr algn="ctr">
              <a:buClr>
                <a:srgbClr val="000000"/>
              </a:buClr>
              <a:buSzPts val="1900"/>
            </a:pPr>
            <a:endParaRPr sz="2533">
              <a:solidFill>
                <a:srgbClr val="000000"/>
              </a:solidFill>
              <a:latin typeface="Century Gothic"/>
              <a:ea typeface="Century Gothic"/>
              <a:cs typeface="Century Gothic"/>
              <a:sym typeface="Century Gothic"/>
            </a:endParaRPr>
          </a:p>
        </p:txBody>
      </p:sp>
      <p:sp>
        <p:nvSpPr>
          <p:cNvPr id="30" name="Google Shape;1197;p127">
            <a:extLst>
              <a:ext uri="{FF2B5EF4-FFF2-40B4-BE49-F238E27FC236}">
                <a16:creationId xmlns:a16="http://schemas.microsoft.com/office/drawing/2014/main" id="{7D5763D2-635B-DA4E-A96A-528F856032C4}"/>
              </a:ext>
            </a:extLst>
          </p:cNvPr>
          <p:cNvSpPr/>
          <p:nvPr/>
        </p:nvSpPr>
        <p:spPr>
          <a:xfrm>
            <a:off x="5427852" y="3754657"/>
            <a:ext cx="345600" cy="71600"/>
          </a:xfrm>
          <a:custGeom>
            <a:avLst/>
            <a:gdLst/>
            <a:ahLst/>
            <a:cxnLst/>
            <a:rect l="l" t="t" r="r" b="b"/>
            <a:pathLst>
              <a:path w="120000" h="120000" extrusionOk="0">
                <a:moveTo>
                  <a:pt x="60213" y="118938"/>
                </a:moveTo>
                <a:lnTo>
                  <a:pt x="0" y="118938"/>
                </a:lnTo>
                <a:lnTo>
                  <a:pt x="0" y="0"/>
                </a:lnTo>
                <a:lnTo>
                  <a:pt x="119786" y="0"/>
                </a:lnTo>
                <a:lnTo>
                  <a:pt x="119786" y="118938"/>
                </a:lnTo>
                <a:lnTo>
                  <a:pt x="60213" y="118938"/>
                </a:lnTo>
              </a:path>
            </a:pathLst>
          </a:custGeom>
          <a:noFill/>
          <a:ln w="19050" cap="flat" cmpd="sng">
            <a:solidFill>
              <a:schemeClr val="lt1"/>
            </a:solidFill>
            <a:prstDash val="solid"/>
            <a:miter lim="8000"/>
            <a:headEnd type="none" w="sm" len="sm"/>
            <a:tailEnd type="none" w="sm" len="sm"/>
          </a:ln>
        </p:spPr>
        <p:txBody>
          <a:bodyPr spcFirstLastPara="1" wrap="square" lIns="121900" tIns="60933" rIns="121900" bIns="60933" anchor="ctr" anchorCtr="0">
            <a:noAutofit/>
          </a:bodyPr>
          <a:lstStyle/>
          <a:p>
            <a:pPr algn="ctr">
              <a:buClr>
                <a:srgbClr val="000000"/>
              </a:buClr>
              <a:buSzPts val="1900"/>
            </a:pPr>
            <a:endParaRPr sz="2533">
              <a:solidFill>
                <a:srgbClr val="000000"/>
              </a:solidFill>
              <a:latin typeface="Century Gothic"/>
              <a:ea typeface="Century Gothic"/>
              <a:cs typeface="Century Gothic"/>
              <a:sym typeface="Century Gothic"/>
            </a:endParaRPr>
          </a:p>
        </p:txBody>
      </p:sp>
      <p:sp>
        <p:nvSpPr>
          <p:cNvPr id="31" name="Google Shape;1198;p127">
            <a:extLst>
              <a:ext uri="{FF2B5EF4-FFF2-40B4-BE49-F238E27FC236}">
                <a16:creationId xmlns:a16="http://schemas.microsoft.com/office/drawing/2014/main" id="{A220F7E8-8F3F-D342-A3A8-DE8ED4638A3A}"/>
              </a:ext>
            </a:extLst>
          </p:cNvPr>
          <p:cNvSpPr/>
          <p:nvPr/>
        </p:nvSpPr>
        <p:spPr>
          <a:xfrm>
            <a:off x="6742177" y="3094319"/>
            <a:ext cx="547219" cy="729852"/>
          </a:xfrm>
          <a:custGeom>
            <a:avLst/>
            <a:gdLst/>
            <a:ahLst/>
            <a:cxnLst/>
            <a:rect l="l" t="t" r="r" b="b"/>
            <a:pathLst>
              <a:path w="1269" h="1693" extrusionOk="0">
                <a:moveTo>
                  <a:pt x="1092" y="212"/>
                </a:moveTo>
                <a:lnTo>
                  <a:pt x="176" y="212"/>
                </a:lnTo>
                <a:cubicBezTo>
                  <a:pt x="156" y="212"/>
                  <a:pt x="140" y="227"/>
                  <a:pt x="140" y="247"/>
                </a:cubicBezTo>
                <a:lnTo>
                  <a:pt x="140" y="1375"/>
                </a:lnTo>
                <a:cubicBezTo>
                  <a:pt x="140" y="1394"/>
                  <a:pt x="156" y="1410"/>
                  <a:pt x="176" y="1410"/>
                </a:cubicBezTo>
                <a:lnTo>
                  <a:pt x="1092" y="1410"/>
                </a:lnTo>
                <a:cubicBezTo>
                  <a:pt x="1111" y="1410"/>
                  <a:pt x="1127" y="1394"/>
                  <a:pt x="1127" y="1375"/>
                </a:cubicBezTo>
                <a:lnTo>
                  <a:pt x="1127" y="247"/>
                </a:lnTo>
                <a:cubicBezTo>
                  <a:pt x="1127" y="227"/>
                  <a:pt x="1111" y="212"/>
                  <a:pt x="1092" y="212"/>
                </a:cubicBezTo>
                <a:close/>
                <a:moveTo>
                  <a:pt x="1057" y="1339"/>
                </a:moveTo>
                <a:lnTo>
                  <a:pt x="211" y="1339"/>
                </a:lnTo>
                <a:lnTo>
                  <a:pt x="211" y="282"/>
                </a:lnTo>
                <a:lnTo>
                  <a:pt x="1057" y="282"/>
                </a:lnTo>
                <a:lnTo>
                  <a:pt x="1057" y="1339"/>
                </a:lnTo>
                <a:close/>
                <a:moveTo>
                  <a:pt x="1092" y="0"/>
                </a:moveTo>
                <a:lnTo>
                  <a:pt x="176" y="0"/>
                </a:lnTo>
                <a:cubicBezTo>
                  <a:pt x="79" y="0"/>
                  <a:pt x="0" y="79"/>
                  <a:pt x="0" y="176"/>
                </a:cubicBezTo>
                <a:lnTo>
                  <a:pt x="0" y="1516"/>
                </a:lnTo>
                <a:cubicBezTo>
                  <a:pt x="0" y="1613"/>
                  <a:pt x="79" y="1692"/>
                  <a:pt x="176" y="1692"/>
                </a:cubicBezTo>
                <a:lnTo>
                  <a:pt x="1092" y="1692"/>
                </a:lnTo>
                <a:cubicBezTo>
                  <a:pt x="1189" y="1692"/>
                  <a:pt x="1268" y="1613"/>
                  <a:pt x="1268" y="1516"/>
                </a:cubicBezTo>
                <a:lnTo>
                  <a:pt x="1268" y="176"/>
                </a:lnTo>
                <a:cubicBezTo>
                  <a:pt x="1268" y="79"/>
                  <a:pt x="1189" y="0"/>
                  <a:pt x="1092" y="0"/>
                </a:cubicBezTo>
                <a:close/>
                <a:moveTo>
                  <a:pt x="1198" y="1516"/>
                </a:moveTo>
                <a:cubicBezTo>
                  <a:pt x="1198" y="1574"/>
                  <a:pt x="1150" y="1621"/>
                  <a:pt x="1092" y="1621"/>
                </a:cubicBezTo>
                <a:lnTo>
                  <a:pt x="176" y="1621"/>
                </a:lnTo>
                <a:cubicBezTo>
                  <a:pt x="118" y="1621"/>
                  <a:pt x="70" y="1574"/>
                  <a:pt x="70" y="1516"/>
                </a:cubicBezTo>
                <a:lnTo>
                  <a:pt x="70" y="176"/>
                </a:lnTo>
                <a:cubicBezTo>
                  <a:pt x="70" y="118"/>
                  <a:pt x="118" y="71"/>
                  <a:pt x="176" y="71"/>
                </a:cubicBezTo>
                <a:lnTo>
                  <a:pt x="1092" y="71"/>
                </a:lnTo>
                <a:cubicBezTo>
                  <a:pt x="1150" y="71"/>
                  <a:pt x="1198" y="118"/>
                  <a:pt x="1198" y="176"/>
                </a:cubicBezTo>
                <a:lnTo>
                  <a:pt x="1198" y="1516"/>
                </a:lnTo>
                <a:close/>
                <a:moveTo>
                  <a:pt x="634" y="1445"/>
                </a:moveTo>
                <a:cubicBezTo>
                  <a:pt x="595" y="1445"/>
                  <a:pt x="563" y="1478"/>
                  <a:pt x="563" y="1516"/>
                </a:cubicBezTo>
                <a:cubicBezTo>
                  <a:pt x="563" y="1555"/>
                  <a:pt x="595" y="1586"/>
                  <a:pt x="634" y="1586"/>
                </a:cubicBezTo>
                <a:cubicBezTo>
                  <a:pt x="673" y="1586"/>
                  <a:pt x="704" y="1555"/>
                  <a:pt x="704" y="1516"/>
                </a:cubicBezTo>
                <a:cubicBezTo>
                  <a:pt x="704" y="1478"/>
                  <a:pt x="673" y="1445"/>
                  <a:pt x="634" y="1445"/>
                </a:cubicBezTo>
                <a:close/>
                <a:moveTo>
                  <a:pt x="599" y="141"/>
                </a:moveTo>
                <a:cubicBezTo>
                  <a:pt x="599" y="122"/>
                  <a:pt x="615" y="106"/>
                  <a:pt x="634" y="106"/>
                </a:cubicBezTo>
                <a:cubicBezTo>
                  <a:pt x="653" y="106"/>
                  <a:pt x="669" y="122"/>
                  <a:pt x="669" y="141"/>
                </a:cubicBezTo>
                <a:cubicBezTo>
                  <a:pt x="669" y="161"/>
                  <a:pt x="653" y="176"/>
                  <a:pt x="634" y="176"/>
                </a:cubicBezTo>
                <a:cubicBezTo>
                  <a:pt x="615" y="176"/>
                  <a:pt x="599" y="161"/>
                  <a:pt x="599" y="141"/>
                </a:cubicBezTo>
                <a:close/>
              </a:path>
            </a:pathLst>
          </a:custGeom>
          <a:solidFill>
            <a:srgbClr val="FFFFFF"/>
          </a:solidFill>
          <a:ln>
            <a:noFill/>
          </a:ln>
        </p:spPr>
        <p:txBody>
          <a:bodyPr spcFirstLastPara="1" wrap="square" lIns="121900" tIns="60933" rIns="121900" bIns="60933" anchor="ctr" anchorCtr="0">
            <a:noAutofit/>
          </a:bodyPr>
          <a:lstStyle/>
          <a:p>
            <a:pPr algn="ctr">
              <a:buClr>
                <a:srgbClr val="000000"/>
              </a:buClr>
              <a:buSzPts val="1800"/>
            </a:pPr>
            <a:r>
              <a:rPr lang="en" sz="2400" b="1">
                <a:solidFill>
                  <a:srgbClr val="FFFFFF"/>
                </a:solidFill>
                <a:latin typeface="Roboto"/>
                <a:ea typeface="Roboto"/>
                <a:cs typeface="Roboto"/>
                <a:sym typeface="Roboto"/>
              </a:rPr>
              <a:t>!</a:t>
            </a:r>
            <a:endParaRPr sz="2400" b="1">
              <a:solidFill>
                <a:srgbClr val="FFFFFF"/>
              </a:solidFill>
              <a:latin typeface="Roboto"/>
              <a:ea typeface="Roboto"/>
              <a:cs typeface="Roboto"/>
              <a:sym typeface="Roboto"/>
            </a:endParaRPr>
          </a:p>
        </p:txBody>
      </p:sp>
      <p:sp>
        <p:nvSpPr>
          <p:cNvPr id="32" name="Google Shape;1199;p127">
            <a:extLst>
              <a:ext uri="{FF2B5EF4-FFF2-40B4-BE49-F238E27FC236}">
                <a16:creationId xmlns:a16="http://schemas.microsoft.com/office/drawing/2014/main" id="{8B0C4684-2DA1-0646-ABD8-12670CB73483}"/>
              </a:ext>
            </a:extLst>
          </p:cNvPr>
          <p:cNvSpPr/>
          <p:nvPr/>
        </p:nvSpPr>
        <p:spPr>
          <a:xfrm>
            <a:off x="6761876" y="2591610"/>
            <a:ext cx="507829" cy="346329"/>
          </a:xfrm>
          <a:custGeom>
            <a:avLst/>
            <a:gdLst/>
            <a:ahLst/>
            <a:cxnLst/>
            <a:rect l="l" t="t" r="r" b="b"/>
            <a:pathLst>
              <a:path w="1552" h="1058" extrusionOk="0">
                <a:moveTo>
                  <a:pt x="1410" y="0"/>
                </a:moveTo>
                <a:lnTo>
                  <a:pt x="141" y="0"/>
                </a:lnTo>
                <a:cubicBezTo>
                  <a:pt x="63" y="0"/>
                  <a:pt x="0" y="63"/>
                  <a:pt x="0" y="141"/>
                </a:cubicBezTo>
                <a:lnTo>
                  <a:pt x="0" y="916"/>
                </a:lnTo>
                <a:cubicBezTo>
                  <a:pt x="0" y="994"/>
                  <a:pt x="63" y="1057"/>
                  <a:pt x="141" y="1057"/>
                </a:cubicBezTo>
                <a:lnTo>
                  <a:pt x="1410" y="1057"/>
                </a:lnTo>
                <a:cubicBezTo>
                  <a:pt x="1487" y="1057"/>
                  <a:pt x="1551" y="994"/>
                  <a:pt x="1551" y="916"/>
                </a:cubicBezTo>
                <a:lnTo>
                  <a:pt x="1551" y="141"/>
                </a:lnTo>
                <a:cubicBezTo>
                  <a:pt x="1551" y="63"/>
                  <a:pt x="1487" y="0"/>
                  <a:pt x="1410" y="0"/>
                </a:cubicBezTo>
                <a:close/>
                <a:moveTo>
                  <a:pt x="141" y="70"/>
                </a:moveTo>
                <a:lnTo>
                  <a:pt x="1410" y="70"/>
                </a:lnTo>
                <a:cubicBezTo>
                  <a:pt x="1413" y="70"/>
                  <a:pt x="1418" y="70"/>
                  <a:pt x="1422" y="72"/>
                </a:cubicBezTo>
                <a:lnTo>
                  <a:pt x="775" y="590"/>
                </a:lnTo>
                <a:lnTo>
                  <a:pt x="128" y="72"/>
                </a:lnTo>
                <a:cubicBezTo>
                  <a:pt x="132" y="70"/>
                  <a:pt x="135" y="70"/>
                  <a:pt x="141" y="70"/>
                </a:cubicBezTo>
                <a:close/>
                <a:moveTo>
                  <a:pt x="1480" y="916"/>
                </a:moveTo>
                <a:cubicBezTo>
                  <a:pt x="1480" y="955"/>
                  <a:pt x="1448" y="987"/>
                  <a:pt x="1410" y="987"/>
                </a:cubicBezTo>
                <a:lnTo>
                  <a:pt x="141" y="987"/>
                </a:lnTo>
                <a:cubicBezTo>
                  <a:pt x="102" y="987"/>
                  <a:pt x="70" y="955"/>
                  <a:pt x="70" y="916"/>
                </a:cubicBezTo>
                <a:lnTo>
                  <a:pt x="70" y="141"/>
                </a:lnTo>
                <a:cubicBezTo>
                  <a:pt x="70" y="134"/>
                  <a:pt x="72" y="125"/>
                  <a:pt x="74" y="118"/>
                </a:cubicBezTo>
                <a:lnTo>
                  <a:pt x="752" y="661"/>
                </a:lnTo>
                <a:cubicBezTo>
                  <a:pt x="765" y="671"/>
                  <a:pt x="784" y="671"/>
                  <a:pt x="796" y="661"/>
                </a:cubicBezTo>
                <a:lnTo>
                  <a:pt x="1475" y="118"/>
                </a:lnTo>
                <a:cubicBezTo>
                  <a:pt x="1476" y="125"/>
                  <a:pt x="1478" y="132"/>
                  <a:pt x="1478" y="141"/>
                </a:cubicBezTo>
                <a:lnTo>
                  <a:pt x="1478" y="916"/>
                </a:lnTo>
                <a:lnTo>
                  <a:pt x="1480" y="916"/>
                </a:lnTo>
                <a:close/>
              </a:path>
            </a:pathLst>
          </a:custGeom>
          <a:solidFill>
            <a:srgbClr val="FFFFFF"/>
          </a:solidFill>
          <a:ln>
            <a:noFill/>
          </a:ln>
        </p:spPr>
        <p:txBody>
          <a:bodyPr spcFirstLastPara="1" wrap="square" lIns="121900" tIns="60933" rIns="121900" bIns="60933" anchor="ctr" anchorCtr="0">
            <a:noAutofit/>
          </a:bodyPr>
          <a:lstStyle/>
          <a:p>
            <a:pPr>
              <a:buClr>
                <a:srgbClr val="000000"/>
              </a:buClr>
              <a:buSzPts val="1900"/>
            </a:pPr>
            <a:endParaRPr sz="2533">
              <a:solidFill>
                <a:srgbClr val="282828"/>
              </a:solidFill>
              <a:latin typeface="Times New Roman"/>
              <a:ea typeface="Times New Roman"/>
              <a:cs typeface="Times New Roman"/>
              <a:sym typeface="Times New Roman"/>
            </a:endParaRPr>
          </a:p>
        </p:txBody>
      </p:sp>
      <p:sp>
        <p:nvSpPr>
          <p:cNvPr id="33" name="Google Shape;1200;p127">
            <a:extLst>
              <a:ext uri="{FF2B5EF4-FFF2-40B4-BE49-F238E27FC236}">
                <a16:creationId xmlns:a16="http://schemas.microsoft.com/office/drawing/2014/main" id="{442EB033-A52E-5D46-86CD-A3D70F7F6567}"/>
              </a:ext>
            </a:extLst>
          </p:cNvPr>
          <p:cNvSpPr/>
          <p:nvPr/>
        </p:nvSpPr>
        <p:spPr>
          <a:xfrm>
            <a:off x="1584265" y="2408201"/>
            <a:ext cx="1547603" cy="1547972"/>
          </a:xfrm>
          <a:custGeom>
            <a:avLst/>
            <a:gdLst/>
            <a:ahLst/>
            <a:cxnLst/>
            <a:rect l="l" t="t" r="r" b="b"/>
            <a:pathLst>
              <a:path w="1695" h="1693" extrusionOk="0">
                <a:moveTo>
                  <a:pt x="670" y="1128"/>
                </a:moveTo>
                <a:lnTo>
                  <a:pt x="176" y="1128"/>
                </a:lnTo>
                <a:cubicBezTo>
                  <a:pt x="118" y="1128"/>
                  <a:pt x="71" y="1080"/>
                  <a:pt x="71" y="1022"/>
                </a:cubicBezTo>
                <a:lnTo>
                  <a:pt x="71" y="353"/>
                </a:lnTo>
                <a:lnTo>
                  <a:pt x="1410" y="353"/>
                </a:lnTo>
                <a:lnTo>
                  <a:pt x="1410" y="740"/>
                </a:lnTo>
                <a:cubicBezTo>
                  <a:pt x="1410" y="760"/>
                  <a:pt x="1426" y="776"/>
                  <a:pt x="1445" y="776"/>
                </a:cubicBezTo>
                <a:cubicBezTo>
                  <a:pt x="1464" y="776"/>
                  <a:pt x="1480" y="760"/>
                  <a:pt x="1480" y="740"/>
                </a:cubicBezTo>
                <a:lnTo>
                  <a:pt x="1480" y="177"/>
                </a:lnTo>
                <a:cubicBezTo>
                  <a:pt x="1480" y="80"/>
                  <a:pt x="1401" y="0"/>
                  <a:pt x="1304" y="0"/>
                </a:cubicBezTo>
                <a:lnTo>
                  <a:pt x="176" y="0"/>
                </a:lnTo>
                <a:cubicBezTo>
                  <a:pt x="79" y="0"/>
                  <a:pt x="0" y="80"/>
                  <a:pt x="0" y="177"/>
                </a:cubicBezTo>
                <a:lnTo>
                  <a:pt x="0" y="1022"/>
                </a:lnTo>
                <a:cubicBezTo>
                  <a:pt x="0" y="1119"/>
                  <a:pt x="79" y="1199"/>
                  <a:pt x="176" y="1199"/>
                </a:cubicBezTo>
                <a:lnTo>
                  <a:pt x="670" y="1199"/>
                </a:lnTo>
                <a:cubicBezTo>
                  <a:pt x="689" y="1199"/>
                  <a:pt x="705" y="1183"/>
                  <a:pt x="705" y="1163"/>
                </a:cubicBezTo>
                <a:cubicBezTo>
                  <a:pt x="705" y="1144"/>
                  <a:pt x="689" y="1128"/>
                  <a:pt x="670" y="1128"/>
                </a:cubicBezTo>
                <a:close/>
                <a:moveTo>
                  <a:pt x="71" y="177"/>
                </a:moveTo>
                <a:cubicBezTo>
                  <a:pt x="71" y="118"/>
                  <a:pt x="118" y="71"/>
                  <a:pt x="176" y="71"/>
                </a:cubicBezTo>
                <a:lnTo>
                  <a:pt x="1304" y="71"/>
                </a:lnTo>
                <a:cubicBezTo>
                  <a:pt x="1362" y="71"/>
                  <a:pt x="1410" y="118"/>
                  <a:pt x="1410" y="177"/>
                </a:cubicBezTo>
                <a:lnTo>
                  <a:pt x="1410" y="282"/>
                </a:lnTo>
                <a:lnTo>
                  <a:pt x="71" y="282"/>
                </a:lnTo>
                <a:lnTo>
                  <a:pt x="71" y="177"/>
                </a:lnTo>
                <a:close/>
                <a:moveTo>
                  <a:pt x="1688" y="1151"/>
                </a:moveTo>
                <a:cubicBezTo>
                  <a:pt x="1683" y="1137"/>
                  <a:pt x="1671" y="1128"/>
                  <a:pt x="1655" y="1128"/>
                </a:cubicBezTo>
                <a:lnTo>
                  <a:pt x="1429" y="1128"/>
                </a:lnTo>
                <a:lnTo>
                  <a:pt x="1299" y="866"/>
                </a:lnTo>
                <a:cubicBezTo>
                  <a:pt x="1294" y="853"/>
                  <a:pt x="1281" y="846"/>
                  <a:pt x="1267" y="846"/>
                </a:cubicBezTo>
                <a:lnTo>
                  <a:pt x="1267" y="846"/>
                </a:lnTo>
                <a:cubicBezTo>
                  <a:pt x="1253" y="846"/>
                  <a:pt x="1242" y="853"/>
                  <a:pt x="1235" y="866"/>
                </a:cubicBezTo>
                <a:lnTo>
                  <a:pt x="1103" y="1128"/>
                </a:lnTo>
                <a:lnTo>
                  <a:pt x="878" y="1128"/>
                </a:lnTo>
                <a:cubicBezTo>
                  <a:pt x="864" y="1128"/>
                  <a:pt x="849" y="1137"/>
                  <a:pt x="844" y="1151"/>
                </a:cubicBezTo>
                <a:cubicBezTo>
                  <a:pt x="839" y="1165"/>
                  <a:pt x="844" y="1181"/>
                  <a:pt x="855" y="1190"/>
                </a:cubicBezTo>
                <a:lnTo>
                  <a:pt x="1049" y="1350"/>
                </a:lnTo>
                <a:lnTo>
                  <a:pt x="950" y="1644"/>
                </a:lnTo>
                <a:cubicBezTo>
                  <a:pt x="945" y="1658"/>
                  <a:pt x="949" y="1674"/>
                  <a:pt x="962" y="1683"/>
                </a:cubicBezTo>
                <a:cubicBezTo>
                  <a:pt x="974" y="1692"/>
                  <a:pt x="990" y="1692"/>
                  <a:pt x="1003" y="1685"/>
                </a:cubicBezTo>
                <a:lnTo>
                  <a:pt x="1265" y="1505"/>
                </a:lnTo>
                <a:lnTo>
                  <a:pt x="1528" y="1685"/>
                </a:lnTo>
                <a:cubicBezTo>
                  <a:pt x="1533" y="1688"/>
                  <a:pt x="1540" y="1692"/>
                  <a:pt x="1547" y="1692"/>
                </a:cubicBezTo>
                <a:cubicBezTo>
                  <a:pt x="1554" y="1692"/>
                  <a:pt x="1561" y="1690"/>
                  <a:pt x="1568" y="1685"/>
                </a:cubicBezTo>
                <a:cubicBezTo>
                  <a:pt x="1581" y="1676"/>
                  <a:pt x="1586" y="1660"/>
                  <a:pt x="1581" y="1646"/>
                </a:cubicBezTo>
                <a:lnTo>
                  <a:pt x="1482" y="1352"/>
                </a:lnTo>
                <a:lnTo>
                  <a:pt x="1676" y="1192"/>
                </a:lnTo>
                <a:cubicBezTo>
                  <a:pt x="1690" y="1181"/>
                  <a:pt x="1694" y="1165"/>
                  <a:pt x="1688" y="1151"/>
                </a:cubicBezTo>
                <a:close/>
                <a:moveTo>
                  <a:pt x="1422" y="1311"/>
                </a:moveTo>
                <a:cubicBezTo>
                  <a:pt x="1412" y="1320"/>
                  <a:pt x="1406" y="1336"/>
                  <a:pt x="1412" y="1350"/>
                </a:cubicBezTo>
                <a:lnTo>
                  <a:pt x="1484" y="1567"/>
                </a:lnTo>
                <a:lnTo>
                  <a:pt x="1288" y="1433"/>
                </a:lnTo>
                <a:cubicBezTo>
                  <a:pt x="1283" y="1429"/>
                  <a:pt x="1276" y="1426"/>
                  <a:pt x="1269" y="1426"/>
                </a:cubicBezTo>
                <a:cubicBezTo>
                  <a:pt x="1262" y="1426"/>
                  <a:pt x="1255" y="1428"/>
                  <a:pt x="1249" y="1433"/>
                </a:cubicBezTo>
                <a:lnTo>
                  <a:pt x="1054" y="1567"/>
                </a:lnTo>
                <a:lnTo>
                  <a:pt x="1126" y="1350"/>
                </a:lnTo>
                <a:cubicBezTo>
                  <a:pt x="1131" y="1336"/>
                  <a:pt x="1126" y="1322"/>
                  <a:pt x="1116" y="1311"/>
                </a:cubicBezTo>
                <a:lnTo>
                  <a:pt x="978" y="1197"/>
                </a:lnTo>
                <a:lnTo>
                  <a:pt x="1128" y="1197"/>
                </a:lnTo>
                <a:cubicBezTo>
                  <a:pt x="1142" y="1197"/>
                  <a:pt x="1153" y="1190"/>
                  <a:pt x="1160" y="1177"/>
                </a:cubicBezTo>
                <a:lnTo>
                  <a:pt x="1269" y="959"/>
                </a:lnTo>
                <a:lnTo>
                  <a:pt x="1378" y="1177"/>
                </a:lnTo>
                <a:cubicBezTo>
                  <a:pt x="1383" y="1190"/>
                  <a:pt x="1396" y="1197"/>
                  <a:pt x="1410" y="1197"/>
                </a:cubicBezTo>
                <a:lnTo>
                  <a:pt x="1560" y="1197"/>
                </a:lnTo>
                <a:lnTo>
                  <a:pt x="1422" y="1311"/>
                </a:lnTo>
                <a:close/>
                <a:moveTo>
                  <a:pt x="423" y="177"/>
                </a:moveTo>
                <a:cubicBezTo>
                  <a:pt x="423" y="196"/>
                  <a:pt x="407" y="212"/>
                  <a:pt x="388" y="212"/>
                </a:cubicBezTo>
                <a:cubicBezTo>
                  <a:pt x="368" y="212"/>
                  <a:pt x="352" y="197"/>
                  <a:pt x="352" y="177"/>
                </a:cubicBezTo>
                <a:cubicBezTo>
                  <a:pt x="352" y="158"/>
                  <a:pt x="368" y="141"/>
                  <a:pt x="388" y="141"/>
                </a:cubicBezTo>
                <a:cubicBezTo>
                  <a:pt x="407" y="141"/>
                  <a:pt x="423" y="157"/>
                  <a:pt x="423" y="177"/>
                </a:cubicBezTo>
                <a:close/>
                <a:moveTo>
                  <a:pt x="282" y="177"/>
                </a:moveTo>
                <a:cubicBezTo>
                  <a:pt x="282" y="196"/>
                  <a:pt x="266" y="212"/>
                  <a:pt x="247" y="212"/>
                </a:cubicBezTo>
                <a:cubicBezTo>
                  <a:pt x="227" y="212"/>
                  <a:pt x="212" y="197"/>
                  <a:pt x="212" y="177"/>
                </a:cubicBezTo>
                <a:cubicBezTo>
                  <a:pt x="212" y="158"/>
                  <a:pt x="227" y="141"/>
                  <a:pt x="247" y="141"/>
                </a:cubicBezTo>
                <a:cubicBezTo>
                  <a:pt x="266" y="141"/>
                  <a:pt x="282" y="157"/>
                  <a:pt x="282" y="177"/>
                </a:cubicBezTo>
                <a:close/>
                <a:moveTo>
                  <a:pt x="564" y="177"/>
                </a:moveTo>
                <a:cubicBezTo>
                  <a:pt x="564" y="196"/>
                  <a:pt x="548" y="212"/>
                  <a:pt x="529" y="212"/>
                </a:cubicBezTo>
                <a:cubicBezTo>
                  <a:pt x="509" y="212"/>
                  <a:pt x="493" y="197"/>
                  <a:pt x="493" y="177"/>
                </a:cubicBezTo>
                <a:cubicBezTo>
                  <a:pt x="493" y="158"/>
                  <a:pt x="509" y="141"/>
                  <a:pt x="529" y="141"/>
                </a:cubicBezTo>
                <a:cubicBezTo>
                  <a:pt x="548" y="141"/>
                  <a:pt x="564" y="157"/>
                  <a:pt x="564" y="177"/>
                </a:cubicBezTo>
                <a:close/>
              </a:path>
            </a:pathLst>
          </a:custGeom>
          <a:solidFill>
            <a:srgbClr val="FFFFFF"/>
          </a:solidFill>
          <a:ln>
            <a:noFill/>
          </a:ln>
        </p:spPr>
        <p:txBody>
          <a:bodyPr spcFirstLastPara="1" wrap="square" lIns="121900" tIns="60933" rIns="121900" bIns="60933" anchor="ctr" anchorCtr="0">
            <a:noAutofit/>
          </a:bodyPr>
          <a:lstStyle/>
          <a:p>
            <a:pPr>
              <a:buClr>
                <a:srgbClr val="000000"/>
              </a:buClr>
              <a:buSzPts val="1900"/>
            </a:pPr>
            <a:endParaRPr sz="2533">
              <a:solidFill>
                <a:srgbClr val="282828"/>
              </a:solidFill>
              <a:latin typeface="Times New Roman"/>
              <a:ea typeface="Times New Roman"/>
              <a:cs typeface="Times New Roman"/>
              <a:sym typeface="Times New Roman"/>
            </a:endParaRPr>
          </a:p>
        </p:txBody>
      </p:sp>
      <p:sp>
        <p:nvSpPr>
          <p:cNvPr id="34" name="Google Shape;1201;p127">
            <a:extLst>
              <a:ext uri="{FF2B5EF4-FFF2-40B4-BE49-F238E27FC236}">
                <a16:creationId xmlns:a16="http://schemas.microsoft.com/office/drawing/2014/main" id="{8C4BE1D1-0089-D143-8149-725E9DA68FCB}"/>
              </a:ext>
            </a:extLst>
          </p:cNvPr>
          <p:cNvSpPr/>
          <p:nvPr/>
        </p:nvSpPr>
        <p:spPr>
          <a:xfrm>
            <a:off x="2314633" y="3111301"/>
            <a:ext cx="817200" cy="965200"/>
          </a:xfrm>
          <a:prstGeom prst="rect">
            <a:avLst/>
          </a:prstGeom>
          <a:solidFill>
            <a:srgbClr val="A178C0"/>
          </a:solidFill>
          <a:ln>
            <a:noFill/>
          </a:ln>
        </p:spPr>
        <p:txBody>
          <a:bodyPr spcFirstLastPara="1" wrap="square" lIns="121900" tIns="121900" rIns="121900" bIns="121900" anchor="ctr" anchorCtr="0">
            <a:noAutofit/>
          </a:bodyPr>
          <a:lstStyle/>
          <a:p>
            <a:pPr>
              <a:buClr>
                <a:srgbClr val="000000"/>
              </a:buClr>
              <a:buSzPts val="1400"/>
            </a:pPr>
            <a:endParaRPr sz="1867">
              <a:solidFill>
                <a:srgbClr val="000000"/>
              </a:solidFill>
              <a:latin typeface="Arial"/>
              <a:ea typeface="Arial"/>
              <a:cs typeface="Arial"/>
              <a:sym typeface="Arial"/>
            </a:endParaRPr>
          </a:p>
        </p:txBody>
      </p:sp>
      <p:sp>
        <p:nvSpPr>
          <p:cNvPr id="35" name="Google Shape;1202;p127">
            <a:extLst>
              <a:ext uri="{FF2B5EF4-FFF2-40B4-BE49-F238E27FC236}">
                <a16:creationId xmlns:a16="http://schemas.microsoft.com/office/drawing/2014/main" id="{169E243D-2AA2-2449-AC6A-9C0E34E8C9E2}"/>
              </a:ext>
            </a:extLst>
          </p:cNvPr>
          <p:cNvSpPr/>
          <p:nvPr/>
        </p:nvSpPr>
        <p:spPr>
          <a:xfrm>
            <a:off x="2394043" y="3180485"/>
            <a:ext cx="658392" cy="713212"/>
          </a:xfrm>
          <a:custGeom>
            <a:avLst/>
            <a:gdLst/>
            <a:ahLst/>
            <a:cxnLst/>
            <a:rect l="l" t="t" r="r" b="b"/>
            <a:pathLst>
              <a:path w="1411" h="1692" extrusionOk="0">
                <a:moveTo>
                  <a:pt x="363" y="835"/>
                </a:moveTo>
                <a:cubicBezTo>
                  <a:pt x="349" y="821"/>
                  <a:pt x="349" y="800"/>
                  <a:pt x="363" y="785"/>
                </a:cubicBezTo>
                <a:cubicBezTo>
                  <a:pt x="377" y="771"/>
                  <a:pt x="398" y="771"/>
                  <a:pt x="412" y="785"/>
                </a:cubicBezTo>
                <a:lnTo>
                  <a:pt x="564" y="937"/>
                </a:lnTo>
                <a:lnTo>
                  <a:pt x="1068" y="467"/>
                </a:lnTo>
                <a:cubicBezTo>
                  <a:pt x="1082" y="452"/>
                  <a:pt x="1105" y="454"/>
                  <a:pt x="1117" y="468"/>
                </a:cubicBezTo>
                <a:cubicBezTo>
                  <a:pt x="1130" y="482"/>
                  <a:pt x="1130" y="505"/>
                  <a:pt x="1116" y="518"/>
                </a:cubicBezTo>
                <a:lnTo>
                  <a:pt x="587" y="1011"/>
                </a:lnTo>
                <a:cubicBezTo>
                  <a:pt x="580" y="1018"/>
                  <a:pt x="571" y="1020"/>
                  <a:pt x="562" y="1020"/>
                </a:cubicBezTo>
                <a:cubicBezTo>
                  <a:pt x="553" y="1020"/>
                  <a:pt x="545" y="1016"/>
                  <a:pt x="538" y="1009"/>
                </a:cubicBezTo>
                <a:lnTo>
                  <a:pt x="363" y="835"/>
                </a:lnTo>
                <a:close/>
                <a:moveTo>
                  <a:pt x="1410" y="35"/>
                </a:moveTo>
                <a:lnTo>
                  <a:pt x="1410" y="548"/>
                </a:lnTo>
                <a:cubicBezTo>
                  <a:pt x="1410" y="1027"/>
                  <a:pt x="1145" y="1464"/>
                  <a:pt x="721" y="1688"/>
                </a:cubicBezTo>
                <a:cubicBezTo>
                  <a:pt x="716" y="1691"/>
                  <a:pt x="710" y="1691"/>
                  <a:pt x="705" y="1691"/>
                </a:cubicBezTo>
                <a:cubicBezTo>
                  <a:pt x="700" y="1691"/>
                  <a:pt x="694" y="1689"/>
                  <a:pt x="689" y="1688"/>
                </a:cubicBezTo>
                <a:cubicBezTo>
                  <a:pt x="264" y="1464"/>
                  <a:pt x="0" y="1027"/>
                  <a:pt x="0" y="548"/>
                </a:cubicBezTo>
                <a:lnTo>
                  <a:pt x="0" y="35"/>
                </a:lnTo>
                <a:cubicBezTo>
                  <a:pt x="0" y="15"/>
                  <a:pt x="16" y="0"/>
                  <a:pt x="35" y="0"/>
                </a:cubicBezTo>
                <a:lnTo>
                  <a:pt x="1375" y="0"/>
                </a:lnTo>
                <a:cubicBezTo>
                  <a:pt x="1394" y="0"/>
                  <a:pt x="1410" y="15"/>
                  <a:pt x="1410" y="35"/>
                </a:cubicBezTo>
                <a:close/>
                <a:moveTo>
                  <a:pt x="1339" y="70"/>
                </a:moveTo>
                <a:lnTo>
                  <a:pt x="71" y="70"/>
                </a:lnTo>
                <a:lnTo>
                  <a:pt x="71" y="548"/>
                </a:lnTo>
                <a:cubicBezTo>
                  <a:pt x="71" y="995"/>
                  <a:pt x="314" y="1402"/>
                  <a:pt x="705" y="1617"/>
                </a:cubicBezTo>
                <a:cubicBezTo>
                  <a:pt x="1096" y="1404"/>
                  <a:pt x="1339" y="995"/>
                  <a:pt x="1339" y="548"/>
                </a:cubicBezTo>
                <a:lnTo>
                  <a:pt x="1339" y="70"/>
                </a:lnTo>
                <a:close/>
              </a:path>
            </a:pathLst>
          </a:custGeom>
          <a:solidFill>
            <a:srgbClr val="FFFFFF"/>
          </a:solidFill>
          <a:ln>
            <a:noFill/>
          </a:ln>
        </p:spPr>
        <p:txBody>
          <a:bodyPr spcFirstLastPara="1" wrap="square" lIns="121900" tIns="60933" rIns="121900" bIns="60933" anchor="ctr" anchorCtr="0">
            <a:noAutofit/>
          </a:bodyPr>
          <a:lstStyle/>
          <a:p>
            <a:pPr>
              <a:buClr>
                <a:srgbClr val="000000"/>
              </a:buClr>
              <a:buSzPts val="1900"/>
            </a:pPr>
            <a:endParaRPr sz="2533">
              <a:solidFill>
                <a:srgbClr val="282828"/>
              </a:solidFill>
              <a:latin typeface="Times New Roman"/>
              <a:ea typeface="Times New Roman"/>
              <a:cs typeface="Times New Roman"/>
              <a:sym typeface="Times New Roman"/>
            </a:endParaRPr>
          </a:p>
        </p:txBody>
      </p:sp>
      <p:sp>
        <p:nvSpPr>
          <p:cNvPr id="36" name="Google Shape;1203;p127">
            <a:extLst>
              <a:ext uri="{FF2B5EF4-FFF2-40B4-BE49-F238E27FC236}">
                <a16:creationId xmlns:a16="http://schemas.microsoft.com/office/drawing/2014/main" id="{CBB898C6-899A-A045-8B8C-62C552AC2D87}"/>
              </a:ext>
            </a:extLst>
          </p:cNvPr>
          <p:cNvSpPr/>
          <p:nvPr/>
        </p:nvSpPr>
        <p:spPr>
          <a:xfrm>
            <a:off x="1756907" y="2822079"/>
            <a:ext cx="557963" cy="558131"/>
          </a:xfrm>
          <a:custGeom>
            <a:avLst/>
            <a:gdLst/>
            <a:ahLst/>
            <a:cxnLst/>
            <a:rect l="l" t="t" r="r" b="b"/>
            <a:pathLst>
              <a:path w="1693" h="1693" extrusionOk="0">
                <a:moveTo>
                  <a:pt x="952" y="776"/>
                </a:moveTo>
                <a:lnTo>
                  <a:pt x="1657" y="776"/>
                </a:lnTo>
                <a:cubicBezTo>
                  <a:pt x="1676" y="776"/>
                  <a:pt x="1692" y="760"/>
                  <a:pt x="1692" y="740"/>
                </a:cubicBezTo>
                <a:cubicBezTo>
                  <a:pt x="1692" y="331"/>
                  <a:pt x="1360" y="0"/>
                  <a:pt x="952" y="0"/>
                </a:cubicBezTo>
                <a:cubicBezTo>
                  <a:pt x="932" y="0"/>
                  <a:pt x="916" y="16"/>
                  <a:pt x="916" y="35"/>
                </a:cubicBezTo>
                <a:lnTo>
                  <a:pt x="916" y="740"/>
                </a:lnTo>
                <a:cubicBezTo>
                  <a:pt x="916" y="760"/>
                  <a:pt x="932" y="776"/>
                  <a:pt x="952" y="776"/>
                </a:cubicBezTo>
                <a:close/>
                <a:moveTo>
                  <a:pt x="987" y="72"/>
                </a:moveTo>
                <a:cubicBezTo>
                  <a:pt x="1329" y="90"/>
                  <a:pt x="1602" y="365"/>
                  <a:pt x="1620" y="705"/>
                </a:cubicBezTo>
                <a:lnTo>
                  <a:pt x="987" y="705"/>
                </a:lnTo>
                <a:lnTo>
                  <a:pt x="987" y="72"/>
                </a:lnTo>
                <a:close/>
                <a:moveTo>
                  <a:pt x="1657" y="846"/>
                </a:moveTo>
                <a:lnTo>
                  <a:pt x="952" y="846"/>
                </a:lnTo>
                <a:cubicBezTo>
                  <a:pt x="938" y="846"/>
                  <a:pt x="925" y="855"/>
                  <a:pt x="920" y="867"/>
                </a:cubicBezTo>
                <a:cubicBezTo>
                  <a:pt x="915" y="879"/>
                  <a:pt x="918" y="895"/>
                  <a:pt x="927" y="906"/>
                </a:cubicBezTo>
                <a:lnTo>
                  <a:pt x="1426" y="1405"/>
                </a:lnTo>
                <a:cubicBezTo>
                  <a:pt x="1433" y="1412"/>
                  <a:pt x="1442" y="1415"/>
                  <a:pt x="1450" y="1415"/>
                </a:cubicBezTo>
                <a:cubicBezTo>
                  <a:pt x="1459" y="1415"/>
                  <a:pt x="1468" y="1412"/>
                  <a:pt x="1475" y="1405"/>
                </a:cubicBezTo>
                <a:cubicBezTo>
                  <a:pt x="1614" y="1265"/>
                  <a:pt x="1692" y="1079"/>
                  <a:pt x="1692" y="881"/>
                </a:cubicBezTo>
                <a:cubicBezTo>
                  <a:pt x="1692" y="862"/>
                  <a:pt x="1676" y="846"/>
                  <a:pt x="1657" y="846"/>
                </a:cubicBezTo>
                <a:close/>
                <a:moveTo>
                  <a:pt x="1449" y="1329"/>
                </a:moveTo>
                <a:lnTo>
                  <a:pt x="1036" y="916"/>
                </a:lnTo>
                <a:lnTo>
                  <a:pt x="1620" y="916"/>
                </a:lnTo>
                <a:cubicBezTo>
                  <a:pt x="1612" y="1072"/>
                  <a:pt x="1553" y="1214"/>
                  <a:pt x="1449" y="1329"/>
                </a:cubicBezTo>
                <a:close/>
                <a:moveTo>
                  <a:pt x="775" y="938"/>
                </a:moveTo>
                <a:lnTo>
                  <a:pt x="775" y="247"/>
                </a:lnTo>
                <a:cubicBezTo>
                  <a:pt x="775" y="227"/>
                  <a:pt x="760" y="212"/>
                  <a:pt x="740" y="212"/>
                </a:cubicBezTo>
                <a:cubicBezTo>
                  <a:pt x="331" y="212"/>
                  <a:pt x="0" y="543"/>
                  <a:pt x="0" y="952"/>
                </a:cubicBezTo>
                <a:cubicBezTo>
                  <a:pt x="0" y="1361"/>
                  <a:pt x="331" y="1692"/>
                  <a:pt x="740" y="1692"/>
                </a:cubicBezTo>
                <a:cubicBezTo>
                  <a:pt x="938" y="1692"/>
                  <a:pt x="1124" y="1614"/>
                  <a:pt x="1264" y="1475"/>
                </a:cubicBezTo>
                <a:cubicBezTo>
                  <a:pt x="1278" y="1461"/>
                  <a:pt x="1278" y="1440"/>
                  <a:pt x="1264" y="1426"/>
                </a:cubicBezTo>
                <a:lnTo>
                  <a:pt x="775" y="938"/>
                </a:lnTo>
                <a:close/>
                <a:moveTo>
                  <a:pt x="740" y="1621"/>
                </a:moveTo>
                <a:cubicBezTo>
                  <a:pt x="370" y="1621"/>
                  <a:pt x="71" y="1322"/>
                  <a:pt x="71" y="952"/>
                </a:cubicBezTo>
                <a:cubicBezTo>
                  <a:pt x="71" y="594"/>
                  <a:pt x="353" y="301"/>
                  <a:pt x="705" y="284"/>
                </a:cubicBezTo>
                <a:lnTo>
                  <a:pt x="705" y="952"/>
                </a:lnTo>
                <a:cubicBezTo>
                  <a:pt x="705" y="961"/>
                  <a:pt x="708" y="969"/>
                  <a:pt x="716" y="976"/>
                </a:cubicBezTo>
                <a:lnTo>
                  <a:pt x="1188" y="1449"/>
                </a:lnTo>
                <a:cubicBezTo>
                  <a:pt x="1064" y="1561"/>
                  <a:pt x="908" y="1621"/>
                  <a:pt x="740" y="1621"/>
                </a:cubicBezTo>
                <a:close/>
              </a:path>
            </a:pathLst>
          </a:custGeom>
          <a:solidFill>
            <a:srgbClr val="FFFFFF"/>
          </a:solidFill>
          <a:ln>
            <a:noFill/>
          </a:ln>
        </p:spPr>
        <p:txBody>
          <a:bodyPr spcFirstLastPara="1" wrap="square" lIns="121900" tIns="60933" rIns="121900" bIns="60933" anchor="ctr" anchorCtr="0">
            <a:noAutofit/>
          </a:bodyPr>
          <a:lstStyle/>
          <a:p>
            <a:pPr>
              <a:buClr>
                <a:srgbClr val="000000"/>
              </a:buClr>
              <a:buSzPts val="1900"/>
            </a:pPr>
            <a:endParaRPr sz="2533">
              <a:solidFill>
                <a:srgbClr val="282828"/>
              </a:solidFill>
              <a:latin typeface="Times New Roman"/>
              <a:ea typeface="Times New Roman"/>
              <a:cs typeface="Times New Roman"/>
              <a:sym typeface="Times New Roman"/>
            </a:endParaRPr>
          </a:p>
        </p:txBody>
      </p:sp>
      <p:cxnSp>
        <p:nvCxnSpPr>
          <p:cNvPr id="37" name="Google Shape;1204;p127">
            <a:extLst>
              <a:ext uri="{FF2B5EF4-FFF2-40B4-BE49-F238E27FC236}">
                <a16:creationId xmlns:a16="http://schemas.microsoft.com/office/drawing/2014/main" id="{9D431D58-EF1B-6042-8DC5-F726EDA62783}"/>
              </a:ext>
            </a:extLst>
          </p:cNvPr>
          <p:cNvCxnSpPr/>
          <p:nvPr/>
        </p:nvCxnSpPr>
        <p:spPr>
          <a:xfrm>
            <a:off x="1140861" y="4219320"/>
            <a:ext cx="2561200" cy="0"/>
          </a:xfrm>
          <a:prstGeom prst="straightConnector1">
            <a:avLst/>
          </a:prstGeom>
          <a:noFill/>
          <a:ln w="12700" cap="flat" cmpd="sng">
            <a:solidFill>
              <a:schemeClr val="lt1"/>
            </a:solidFill>
            <a:prstDash val="solid"/>
            <a:miter lim="8000"/>
            <a:headEnd type="none" w="sm" len="sm"/>
            <a:tailEnd type="none" w="sm" len="sm"/>
          </a:ln>
        </p:spPr>
      </p:cxnSp>
      <p:cxnSp>
        <p:nvCxnSpPr>
          <p:cNvPr id="38" name="Google Shape;1205;p127">
            <a:extLst>
              <a:ext uri="{FF2B5EF4-FFF2-40B4-BE49-F238E27FC236}">
                <a16:creationId xmlns:a16="http://schemas.microsoft.com/office/drawing/2014/main" id="{9ACBDFF7-B341-F44B-87A4-D44FFBA54D8E}"/>
              </a:ext>
            </a:extLst>
          </p:cNvPr>
          <p:cNvCxnSpPr/>
          <p:nvPr/>
        </p:nvCxnSpPr>
        <p:spPr>
          <a:xfrm>
            <a:off x="8636077" y="4219320"/>
            <a:ext cx="2561200" cy="0"/>
          </a:xfrm>
          <a:prstGeom prst="straightConnector1">
            <a:avLst/>
          </a:prstGeom>
          <a:noFill/>
          <a:ln w="12700" cap="flat" cmpd="sng">
            <a:solidFill>
              <a:schemeClr val="lt1"/>
            </a:solidFill>
            <a:prstDash val="solid"/>
            <a:miter lim="8000"/>
            <a:headEnd type="none" w="sm" len="sm"/>
            <a:tailEnd type="none" w="sm" len="sm"/>
          </a:ln>
        </p:spPr>
      </p:cxnSp>
      <p:cxnSp>
        <p:nvCxnSpPr>
          <p:cNvPr id="39" name="Google Shape;1206;p127">
            <a:extLst>
              <a:ext uri="{FF2B5EF4-FFF2-40B4-BE49-F238E27FC236}">
                <a16:creationId xmlns:a16="http://schemas.microsoft.com/office/drawing/2014/main" id="{86F33210-93BF-344C-AF61-5AE8B14843D4}"/>
              </a:ext>
            </a:extLst>
          </p:cNvPr>
          <p:cNvCxnSpPr/>
          <p:nvPr/>
        </p:nvCxnSpPr>
        <p:spPr>
          <a:xfrm>
            <a:off x="4888469" y="4219320"/>
            <a:ext cx="2561200" cy="0"/>
          </a:xfrm>
          <a:prstGeom prst="straightConnector1">
            <a:avLst/>
          </a:prstGeom>
          <a:noFill/>
          <a:ln w="12700" cap="flat" cmpd="sng">
            <a:solidFill>
              <a:schemeClr val="lt1"/>
            </a:solidFill>
            <a:prstDash val="solid"/>
            <a:miter lim="8000"/>
            <a:headEnd type="none" w="sm" len="sm"/>
            <a:tailEnd type="none" w="sm" len="sm"/>
          </a:ln>
        </p:spPr>
      </p:cxnSp>
      <p:sp>
        <p:nvSpPr>
          <p:cNvPr id="40" name="Google Shape;1207;p127">
            <a:extLst>
              <a:ext uri="{FF2B5EF4-FFF2-40B4-BE49-F238E27FC236}">
                <a16:creationId xmlns:a16="http://schemas.microsoft.com/office/drawing/2014/main" id="{70B5F88B-E2E7-374B-89EC-F796AAE528D7}"/>
              </a:ext>
            </a:extLst>
          </p:cNvPr>
          <p:cNvSpPr/>
          <p:nvPr/>
        </p:nvSpPr>
        <p:spPr>
          <a:xfrm>
            <a:off x="9702611" y="2546962"/>
            <a:ext cx="435388" cy="435599"/>
          </a:xfrm>
          <a:custGeom>
            <a:avLst/>
            <a:gdLst/>
            <a:ahLst/>
            <a:cxnLst/>
            <a:rect l="l" t="t" r="r" b="b"/>
            <a:pathLst>
              <a:path w="1622" h="1622" extrusionOk="0">
                <a:moveTo>
                  <a:pt x="811" y="0"/>
                </a:moveTo>
                <a:cubicBezTo>
                  <a:pt x="363" y="0"/>
                  <a:pt x="0" y="362"/>
                  <a:pt x="0" y="810"/>
                </a:cubicBezTo>
                <a:cubicBezTo>
                  <a:pt x="0" y="1257"/>
                  <a:pt x="364" y="1621"/>
                  <a:pt x="811" y="1621"/>
                </a:cubicBezTo>
                <a:cubicBezTo>
                  <a:pt x="1259" y="1621"/>
                  <a:pt x="1621" y="1257"/>
                  <a:pt x="1621" y="810"/>
                </a:cubicBezTo>
                <a:cubicBezTo>
                  <a:pt x="1621" y="362"/>
                  <a:pt x="1258" y="0"/>
                  <a:pt x="811" y="0"/>
                </a:cubicBezTo>
                <a:close/>
                <a:moveTo>
                  <a:pt x="811" y="1550"/>
                </a:moveTo>
                <a:cubicBezTo>
                  <a:pt x="402" y="1550"/>
                  <a:pt x="70" y="1219"/>
                  <a:pt x="70" y="810"/>
                </a:cubicBezTo>
                <a:cubicBezTo>
                  <a:pt x="70" y="401"/>
                  <a:pt x="403" y="70"/>
                  <a:pt x="811" y="70"/>
                </a:cubicBezTo>
                <a:cubicBezTo>
                  <a:pt x="1220" y="70"/>
                  <a:pt x="1551" y="401"/>
                  <a:pt x="1551" y="810"/>
                </a:cubicBezTo>
                <a:cubicBezTo>
                  <a:pt x="1551" y="1219"/>
                  <a:pt x="1219" y="1550"/>
                  <a:pt x="811" y="1550"/>
                </a:cubicBezTo>
                <a:close/>
                <a:moveTo>
                  <a:pt x="952" y="634"/>
                </a:moveTo>
                <a:cubicBezTo>
                  <a:pt x="952" y="653"/>
                  <a:pt x="968" y="669"/>
                  <a:pt x="987" y="669"/>
                </a:cubicBezTo>
                <a:cubicBezTo>
                  <a:pt x="1007" y="669"/>
                  <a:pt x="1022" y="653"/>
                  <a:pt x="1022" y="634"/>
                </a:cubicBezTo>
                <a:cubicBezTo>
                  <a:pt x="1022" y="530"/>
                  <a:pt x="946" y="442"/>
                  <a:pt x="846" y="426"/>
                </a:cubicBezTo>
                <a:lnTo>
                  <a:pt x="846" y="352"/>
                </a:lnTo>
                <a:cubicBezTo>
                  <a:pt x="846" y="333"/>
                  <a:pt x="831" y="317"/>
                  <a:pt x="811" y="317"/>
                </a:cubicBezTo>
                <a:cubicBezTo>
                  <a:pt x="792" y="317"/>
                  <a:pt x="775" y="333"/>
                  <a:pt x="775" y="352"/>
                </a:cubicBezTo>
                <a:lnTo>
                  <a:pt x="775" y="426"/>
                </a:lnTo>
                <a:cubicBezTo>
                  <a:pt x="675" y="444"/>
                  <a:pt x="599" y="530"/>
                  <a:pt x="599" y="634"/>
                </a:cubicBezTo>
                <a:cubicBezTo>
                  <a:pt x="599" y="738"/>
                  <a:pt x="675" y="826"/>
                  <a:pt x="775" y="842"/>
                </a:cubicBezTo>
                <a:lnTo>
                  <a:pt x="775" y="1124"/>
                </a:lnTo>
                <a:cubicBezTo>
                  <a:pt x="715" y="1108"/>
                  <a:pt x="670" y="1053"/>
                  <a:pt x="670" y="988"/>
                </a:cubicBezTo>
                <a:cubicBezTo>
                  <a:pt x="670" y="969"/>
                  <a:pt x="654" y="953"/>
                  <a:pt x="634" y="953"/>
                </a:cubicBezTo>
                <a:cubicBezTo>
                  <a:pt x="615" y="953"/>
                  <a:pt x="599" y="969"/>
                  <a:pt x="599" y="988"/>
                </a:cubicBezTo>
                <a:cubicBezTo>
                  <a:pt x="599" y="1092"/>
                  <a:pt x="675" y="1180"/>
                  <a:pt x="775" y="1196"/>
                </a:cubicBezTo>
                <a:lnTo>
                  <a:pt x="775" y="1270"/>
                </a:lnTo>
                <a:cubicBezTo>
                  <a:pt x="775" y="1290"/>
                  <a:pt x="792" y="1305"/>
                  <a:pt x="811" y="1305"/>
                </a:cubicBezTo>
                <a:cubicBezTo>
                  <a:pt x="831" y="1305"/>
                  <a:pt x="846" y="1290"/>
                  <a:pt x="846" y="1270"/>
                </a:cubicBezTo>
                <a:lnTo>
                  <a:pt x="846" y="1196"/>
                </a:lnTo>
                <a:cubicBezTo>
                  <a:pt x="946" y="1179"/>
                  <a:pt x="1022" y="1092"/>
                  <a:pt x="1022" y="988"/>
                </a:cubicBezTo>
                <a:cubicBezTo>
                  <a:pt x="1022" y="884"/>
                  <a:pt x="946" y="796"/>
                  <a:pt x="846" y="780"/>
                </a:cubicBezTo>
                <a:lnTo>
                  <a:pt x="846" y="500"/>
                </a:lnTo>
                <a:cubicBezTo>
                  <a:pt x="907" y="514"/>
                  <a:pt x="952" y="569"/>
                  <a:pt x="952" y="634"/>
                </a:cubicBezTo>
                <a:close/>
                <a:moveTo>
                  <a:pt x="775" y="772"/>
                </a:moveTo>
                <a:cubicBezTo>
                  <a:pt x="715" y="756"/>
                  <a:pt x="670" y="701"/>
                  <a:pt x="670" y="636"/>
                </a:cubicBezTo>
                <a:cubicBezTo>
                  <a:pt x="670" y="571"/>
                  <a:pt x="715" y="514"/>
                  <a:pt x="775" y="500"/>
                </a:cubicBezTo>
                <a:lnTo>
                  <a:pt x="775" y="772"/>
                </a:lnTo>
                <a:close/>
                <a:moveTo>
                  <a:pt x="952" y="987"/>
                </a:moveTo>
                <a:cubicBezTo>
                  <a:pt x="952" y="1052"/>
                  <a:pt x="906" y="1108"/>
                  <a:pt x="846" y="1122"/>
                </a:cubicBezTo>
                <a:lnTo>
                  <a:pt x="846" y="849"/>
                </a:lnTo>
                <a:cubicBezTo>
                  <a:pt x="907" y="867"/>
                  <a:pt x="952" y="921"/>
                  <a:pt x="952" y="987"/>
                </a:cubicBezTo>
                <a:close/>
              </a:path>
            </a:pathLst>
          </a:custGeom>
          <a:solidFill>
            <a:srgbClr val="FFFFFF"/>
          </a:solidFill>
          <a:ln>
            <a:noFill/>
          </a:ln>
        </p:spPr>
        <p:txBody>
          <a:bodyPr spcFirstLastPara="1" wrap="square" lIns="121900" tIns="60933" rIns="121900" bIns="60933" anchor="ctr" anchorCtr="0">
            <a:noAutofit/>
          </a:bodyPr>
          <a:lstStyle/>
          <a:p>
            <a:pPr>
              <a:buClr>
                <a:srgbClr val="000000"/>
              </a:buClr>
              <a:buSzPts val="1900"/>
            </a:pPr>
            <a:endParaRPr sz="2533">
              <a:solidFill>
                <a:srgbClr val="282828"/>
              </a:solidFill>
              <a:latin typeface="Times New Roman"/>
              <a:ea typeface="Times New Roman"/>
              <a:cs typeface="Times New Roman"/>
              <a:sym typeface="Times New Roman"/>
            </a:endParaRPr>
          </a:p>
        </p:txBody>
      </p:sp>
      <p:sp>
        <p:nvSpPr>
          <p:cNvPr id="41" name="Google Shape;1208;p127">
            <a:extLst>
              <a:ext uri="{FF2B5EF4-FFF2-40B4-BE49-F238E27FC236}">
                <a16:creationId xmlns:a16="http://schemas.microsoft.com/office/drawing/2014/main" id="{CBBDD890-33F1-914A-B128-274157A8F3A6}"/>
              </a:ext>
            </a:extLst>
          </p:cNvPr>
          <p:cNvSpPr/>
          <p:nvPr/>
        </p:nvSpPr>
        <p:spPr>
          <a:xfrm>
            <a:off x="10359975" y="2750932"/>
            <a:ext cx="355181" cy="354312"/>
          </a:xfrm>
          <a:custGeom>
            <a:avLst/>
            <a:gdLst/>
            <a:ahLst/>
            <a:cxnLst/>
            <a:rect l="l" t="t" r="r" b="b"/>
            <a:pathLst>
              <a:path w="1696" h="1695" extrusionOk="0">
                <a:moveTo>
                  <a:pt x="1554" y="883"/>
                </a:moveTo>
                <a:cubicBezTo>
                  <a:pt x="1504" y="883"/>
                  <a:pt x="1462" y="908"/>
                  <a:pt x="1436" y="947"/>
                </a:cubicBezTo>
                <a:lnTo>
                  <a:pt x="1245" y="867"/>
                </a:lnTo>
                <a:cubicBezTo>
                  <a:pt x="1261" y="829"/>
                  <a:pt x="1272" y="786"/>
                  <a:pt x="1272" y="742"/>
                </a:cubicBezTo>
                <a:cubicBezTo>
                  <a:pt x="1272" y="668"/>
                  <a:pt x="1245" y="599"/>
                  <a:pt x="1201" y="545"/>
                </a:cubicBezTo>
                <a:lnTo>
                  <a:pt x="1482" y="263"/>
                </a:lnTo>
                <a:cubicBezTo>
                  <a:pt x="1503" y="275"/>
                  <a:pt x="1527" y="282"/>
                  <a:pt x="1552" y="282"/>
                </a:cubicBezTo>
                <a:cubicBezTo>
                  <a:pt x="1630" y="282"/>
                  <a:pt x="1693" y="219"/>
                  <a:pt x="1693" y="141"/>
                </a:cubicBezTo>
                <a:cubicBezTo>
                  <a:pt x="1693" y="64"/>
                  <a:pt x="1629" y="0"/>
                  <a:pt x="1552" y="0"/>
                </a:cubicBezTo>
                <a:cubicBezTo>
                  <a:pt x="1474" y="0"/>
                  <a:pt x="1411" y="64"/>
                  <a:pt x="1411" y="141"/>
                </a:cubicBezTo>
                <a:cubicBezTo>
                  <a:pt x="1411" y="168"/>
                  <a:pt x="1418" y="191"/>
                  <a:pt x="1430" y="212"/>
                </a:cubicBezTo>
                <a:lnTo>
                  <a:pt x="1150" y="494"/>
                </a:lnTo>
                <a:cubicBezTo>
                  <a:pt x="1096" y="450"/>
                  <a:pt x="1029" y="423"/>
                  <a:pt x="953" y="423"/>
                </a:cubicBezTo>
                <a:cubicBezTo>
                  <a:pt x="835" y="423"/>
                  <a:pt x="733" y="488"/>
                  <a:pt x="678" y="585"/>
                </a:cubicBezTo>
                <a:lnTo>
                  <a:pt x="280" y="414"/>
                </a:lnTo>
                <a:cubicBezTo>
                  <a:pt x="282" y="406"/>
                  <a:pt x="282" y="397"/>
                  <a:pt x="282" y="388"/>
                </a:cubicBezTo>
                <a:cubicBezTo>
                  <a:pt x="282" y="310"/>
                  <a:pt x="218" y="247"/>
                  <a:pt x="141" y="247"/>
                </a:cubicBezTo>
                <a:cubicBezTo>
                  <a:pt x="63" y="247"/>
                  <a:pt x="0" y="310"/>
                  <a:pt x="0" y="388"/>
                </a:cubicBezTo>
                <a:cubicBezTo>
                  <a:pt x="0" y="466"/>
                  <a:pt x="63" y="529"/>
                  <a:pt x="141" y="529"/>
                </a:cubicBezTo>
                <a:cubicBezTo>
                  <a:pt x="185" y="529"/>
                  <a:pt x="223" y="508"/>
                  <a:pt x="248" y="478"/>
                </a:cubicBezTo>
                <a:lnTo>
                  <a:pt x="648" y="649"/>
                </a:lnTo>
                <a:cubicBezTo>
                  <a:pt x="639" y="677"/>
                  <a:pt x="634" y="709"/>
                  <a:pt x="634" y="740"/>
                </a:cubicBezTo>
                <a:cubicBezTo>
                  <a:pt x="634" y="816"/>
                  <a:pt x="660" y="883"/>
                  <a:pt x="704" y="938"/>
                </a:cubicBezTo>
                <a:lnTo>
                  <a:pt x="211" y="1429"/>
                </a:lnTo>
                <a:cubicBezTo>
                  <a:pt x="190" y="1417"/>
                  <a:pt x="165" y="1410"/>
                  <a:pt x="141" y="1410"/>
                </a:cubicBezTo>
                <a:cubicBezTo>
                  <a:pt x="63" y="1410"/>
                  <a:pt x="0" y="1473"/>
                  <a:pt x="0" y="1551"/>
                </a:cubicBezTo>
                <a:cubicBezTo>
                  <a:pt x="0" y="1629"/>
                  <a:pt x="63" y="1692"/>
                  <a:pt x="141" y="1692"/>
                </a:cubicBezTo>
                <a:cubicBezTo>
                  <a:pt x="218" y="1692"/>
                  <a:pt x="282" y="1629"/>
                  <a:pt x="282" y="1551"/>
                </a:cubicBezTo>
                <a:cubicBezTo>
                  <a:pt x="282" y="1525"/>
                  <a:pt x="274" y="1502"/>
                  <a:pt x="262" y="1481"/>
                </a:cubicBezTo>
                <a:lnTo>
                  <a:pt x="756" y="989"/>
                </a:lnTo>
                <a:cubicBezTo>
                  <a:pt x="801" y="1024"/>
                  <a:pt x="856" y="1049"/>
                  <a:pt x="916" y="1056"/>
                </a:cubicBezTo>
                <a:lnTo>
                  <a:pt x="916" y="1417"/>
                </a:lnTo>
                <a:cubicBezTo>
                  <a:pt x="856" y="1433"/>
                  <a:pt x="810" y="1488"/>
                  <a:pt x="810" y="1553"/>
                </a:cubicBezTo>
                <a:cubicBezTo>
                  <a:pt x="810" y="1630"/>
                  <a:pt x="873" y="1694"/>
                  <a:pt x="951" y="1694"/>
                </a:cubicBezTo>
                <a:cubicBezTo>
                  <a:pt x="1028" y="1694"/>
                  <a:pt x="1092" y="1630"/>
                  <a:pt x="1092" y="1553"/>
                </a:cubicBezTo>
                <a:cubicBezTo>
                  <a:pt x="1092" y="1488"/>
                  <a:pt x="1046" y="1433"/>
                  <a:pt x="986" y="1417"/>
                </a:cubicBezTo>
                <a:lnTo>
                  <a:pt x="986" y="1056"/>
                </a:lnTo>
                <a:cubicBezTo>
                  <a:pt x="1076" y="1045"/>
                  <a:pt x="1156" y="998"/>
                  <a:pt x="1207" y="929"/>
                </a:cubicBezTo>
                <a:lnTo>
                  <a:pt x="1411" y="1014"/>
                </a:lnTo>
                <a:cubicBezTo>
                  <a:pt x="1411" y="1017"/>
                  <a:pt x="1409" y="1021"/>
                  <a:pt x="1409" y="1024"/>
                </a:cubicBezTo>
                <a:cubicBezTo>
                  <a:pt x="1409" y="1102"/>
                  <a:pt x="1472" y="1165"/>
                  <a:pt x="1550" y="1165"/>
                </a:cubicBezTo>
                <a:cubicBezTo>
                  <a:pt x="1627" y="1165"/>
                  <a:pt x="1691" y="1102"/>
                  <a:pt x="1691" y="1024"/>
                </a:cubicBezTo>
                <a:cubicBezTo>
                  <a:pt x="1695" y="945"/>
                  <a:pt x="1633" y="883"/>
                  <a:pt x="1554" y="883"/>
                </a:cubicBezTo>
                <a:close/>
                <a:moveTo>
                  <a:pt x="144" y="460"/>
                </a:moveTo>
                <a:cubicBezTo>
                  <a:pt x="105" y="460"/>
                  <a:pt x="74" y="429"/>
                  <a:pt x="74" y="390"/>
                </a:cubicBezTo>
                <a:cubicBezTo>
                  <a:pt x="74" y="351"/>
                  <a:pt x="105" y="319"/>
                  <a:pt x="144" y="319"/>
                </a:cubicBezTo>
                <a:cubicBezTo>
                  <a:pt x="183" y="319"/>
                  <a:pt x="215" y="351"/>
                  <a:pt x="215" y="390"/>
                </a:cubicBezTo>
                <a:cubicBezTo>
                  <a:pt x="215" y="429"/>
                  <a:pt x="183" y="460"/>
                  <a:pt x="144" y="460"/>
                </a:cubicBezTo>
                <a:close/>
                <a:moveTo>
                  <a:pt x="1554" y="73"/>
                </a:moveTo>
                <a:cubicBezTo>
                  <a:pt x="1593" y="73"/>
                  <a:pt x="1624" y="104"/>
                  <a:pt x="1624" y="143"/>
                </a:cubicBezTo>
                <a:cubicBezTo>
                  <a:pt x="1624" y="182"/>
                  <a:pt x="1593" y="214"/>
                  <a:pt x="1554" y="214"/>
                </a:cubicBezTo>
                <a:cubicBezTo>
                  <a:pt x="1515" y="214"/>
                  <a:pt x="1483" y="182"/>
                  <a:pt x="1483" y="143"/>
                </a:cubicBezTo>
                <a:cubicBezTo>
                  <a:pt x="1483" y="103"/>
                  <a:pt x="1515" y="73"/>
                  <a:pt x="1554" y="73"/>
                </a:cubicBezTo>
                <a:close/>
                <a:moveTo>
                  <a:pt x="144" y="1623"/>
                </a:moveTo>
                <a:cubicBezTo>
                  <a:pt x="105" y="1623"/>
                  <a:pt x="74" y="1592"/>
                  <a:pt x="74" y="1553"/>
                </a:cubicBezTo>
                <a:cubicBezTo>
                  <a:pt x="74" y="1514"/>
                  <a:pt x="105" y="1482"/>
                  <a:pt x="144" y="1482"/>
                </a:cubicBezTo>
                <a:cubicBezTo>
                  <a:pt x="183" y="1482"/>
                  <a:pt x="215" y="1514"/>
                  <a:pt x="215" y="1553"/>
                </a:cubicBezTo>
                <a:cubicBezTo>
                  <a:pt x="215" y="1592"/>
                  <a:pt x="183" y="1623"/>
                  <a:pt x="144" y="1623"/>
                </a:cubicBezTo>
                <a:close/>
                <a:moveTo>
                  <a:pt x="1025" y="1553"/>
                </a:moveTo>
                <a:cubicBezTo>
                  <a:pt x="1025" y="1592"/>
                  <a:pt x="993" y="1623"/>
                  <a:pt x="955" y="1623"/>
                </a:cubicBezTo>
                <a:cubicBezTo>
                  <a:pt x="916" y="1623"/>
                  <a:pt x="884" y="1592"/>
                  <a:pt x="884" y="1553"/>
                </a:cubicBezTo>
                <a:cubicBezTo>
                  <a:pt x="884" y="1514"/>
                  <a:pt x="916" y="1482"/>
                  <a:pt x="955" y="1482"/>
                </a:cubicBezTo>
                <a:cubicBezTo>
                  <a:pt x="993" y="1482"/>
                  <a:pt x="1025" y="1514"/>
                  <a:pt x="1025" y="1553"/>
                </a:cubicBezTo>
                <a:close/>
                <a:moveTo>
                  <a:pt x="955" y="989"/>
                </a:moveTo>
                <a:cubicBezTo>
                  <a:pt x="819" y="989"/>
                  <a:pt x="708" y="878"/>
                  <a:pt x="708" y="742"/>
                </a:cubicBezTo>
                <a:cubicBezTo>
                  <a:pt x="708" y="607"/>
                  <a:pt x="819" y="495"/>
                  <a:pt x="955" y="495"/>
                </a:cubicBezTo>
                <a:cubicBezTo>
                  <a:pt x="1090" y="495"/>
                  <a:pt x="1201" y="607"/>
                  <a:pt x="1201" y="742"/>
                </a:cubicBezTo>
                <a:cubicBezTo>
                  <a:pt x="1201" y="878"/>
                  <a:pt x="1092" y="989"/>
                  <a:pt x="955" y="989"/>
                </a:cubicBezTo>
                <a:close/>
                <a:moveTo>
                  <a:pt x="1554" y="1095"/>
                </a:moveTo>
                <a:cubicBezTo>
                  <a:pt x="1515" y="1095"/>
                  <a:pt x="1483" y="1063"/>
                  <a:pt x="1483" y="1024"/>
                </a:cubicBezTo>
                <a:cubicBezTo>
                  <a:pt x="1483" y="985"/>
                  <a:pt x="1515" y="954"/>
                  <a:pt x="1554" y="954"/>
                </a:cubicBezTo>
                <a:cubicBezTo>
                  <a:pt x="1593" y="954"/>
                  <a:pt x="1624" y="985"/>
                  <a:pt x="1624" y="1024"/>
                </a:cubicBezTo>
                <a:cubicBezTo>
                  <a:pt x="1624" y="1063"/>
                  <a:pt x="1593" y="1095"/>
                  <a:pt x="1554" y="1095"/>
                </a:cubicBezTo>
                <a:close/>
              </a:path>
            </a:pathLst>
          </a:custGeom>
          <a:solidFill>
            <a:srgbClr val="FFFFFF"/>
          </a:solidFill>
          <a:ln>
            <a:noFill/>
          </a:ln>
        </p:spPr>
        <p:txBody>
          <a:bodyPr spcFirstLastPara="1" wrap="square" lIns="91433" tIns="45700" rIns="91433" bIns="45700" anchor="ctr" anchorCtr="0">
            <a:noAutofit/>
          </a:bodyPr>
          <a:lstStyle/>
          <a:p>
            <a:pPr>
              <a:buClr>
                <a:srgbClr val="000000"/>
              </a:buClr>
              <a:buSzPts val="1400"/>
            </a:pPr>
            <a:endParaRPr sz="1867">
              <a:solidFill>
                <a:schemeClr val="dk1"/>
              </a:solidFill>
              <a:latin typeface="Times New Roman"/>
              <a:ea typeface="Times New Roman"/>
              <a:cs typeface="Times New Roman"/>
              <a:sym typeface="Times New Roman"/>
            </a:endParaRPr>
          </a:p>
        </p:txBody>
      </p:sp>
      <p:grpSp>
        <p:nvGrpSpPr>
          <p:cNvPr id="42" name="Google Shape;1209;p127">
            <a:extLst>
              <a:ext uri="{FF2B5EF4-FFF2-40B4-BE49-F238E27FC236}">
                <a16:creationId xmlns:a16="http://schemas.microsoft.com/office/drawing/2014/main" id="{8C99F8BD-46E7-0E4C-B7CA-A95282A7E679}"/>
              </a:ext>
            </a:extLst>
          </p:cNvPr>
          <p:cNvGrpSpPr/>
          <p:nvPr/>
        </p:nvGrpSpPr>
        <p:grpSpPr>
          <a:xfrm>
            <a:off x="9120956" y="2747127"/>
            <a:ext cx="359680" cy="358583"/>
            <a:chOff x="2230438" y="1588"/>
            <a:chExt cx="935044" cy="931867"/>
          </a:xfrm>
        </p:grpSpPr>
        <p:sp>
          <p:nvSpPr>
            <p:cNvPr id="43" name="Google Shape;1210;p127">
              <a:extLst>
                <a:ext uri="{FF2B5EF4-FFF2-40B4-BE49-F238E27FC236}">
                  <a16:creationId xmlns:a16="http://schemas.microsoft.com/office/drawing/2014/main" id="{20878548-283E-854F-A4BB-10CB9F4F62A4}"/>
                </a:ext>
              </a:extLst>
            </p:cNvPr>
            <p:cNvSpPr/>
            <p:nvPr/>
          </p:nvSpPr>
          <p:spPr>
            <a:xfrm>
              <a:off x="2640013" y="266700"/>
              <a:ext cx="388938" cy="295273"/>
            </a:xfrm>
            <a:custGeom>
              <a:avLst/>
              <a:gdLst/>
              <a:ahLst/>
              <a:cxnLst/>
              <a:rect l="l" t="t" r="r" b="b"/>
              <a:pathLst>
                <a:path w="2696" h="2022" extrusionOk="0">
                  <a:moveTo>
                    <a:pt x="2157" y="0"/>
                  </a:moveTo>
                  <a:cubicBezTo>
                    <a:pt x="1887" y="0"/>
                    <a:pt x="1887" y="0"/>
                    <a:pt x="1887" y="0"/>
                  </a:cubicBezTo>
                  <a:cubicBezTo>
                    <a:pt x="1813" y="0"/>
                    <a:pt x="1753" y="61"/>
                    <a:pt x="1753" y="135"/>
                  </a:cubicBezTo>
                  <a:cubicBezTo>
                    <a:pt x="1753" y="944"/>
                    <a:pt x="1753" y="944"/>
                    <a:pt x="1753" y="944"/>
                  </a:cubicBezTo>
                  <a:cubicBezTo>
                    <a:pt x="1753" y="1018"/>
                    <a:pt x="1813" y="1079"/>
                    <a:pt x="1887" y="1079"/>
                  </a:cubicBezTo>
                  <a:cubicBezTo>
                    <a:pt x="2022" y="1079"/>
                    <a:pt x="2022" y="1079"/>
                    <a:pt x="2022" y="1079"/>
                  </a:cubicBezTo>
                  <a:cubicBezTo>
                    <a:pt x="2022" y="1199"/>
                    <a:pt x="2022" y="1199"/>
                    <a:pt x="2022" y="1199"/>
                  </a:cubicBezTo>
                  <a:cubicBezTo>
                    <a:pt x="1977" y="1395"/>
                    <a:pt x="1795" y="1618"/>
                    <a:pt x="1618" y="1618"/>
                  </a:cubicBezTo>
                  <a:cubicBezTo>
                    <a:pt x="1042" y="1618"/>
                    <a:pt x="1042" y="1618"/>
                    <a:pt x="1042" y="1618"/>
                  </a:cubicBezTo>
                  <a:cubicBezTo>
                    <a:pt x="996" y="1537"/>
                    <a:pt x="909" y="1483"/>
                    <a:pt x="809" y="1483"/>
                  </a:cubicBezTo>
                  <a:cubicBezTo>
                    <a:pt x="270" y="1483"/>
                    <a:pt x="270" y="1483"/>
                    <a:pt x="270" y="1483"/>
                  </a:cubicBezTo>
                  <a:cubicBezTo>
                    <a:pt x="121" y="1483"/>
                    <a:pt x="0" y="1604"/>
                    <a:pt x="0" y="1752"/>
                  </a:cubicBezTo>
                  <a:cubicBezTo>
                    <a:pt x="0" y="1901"/>
                    <a:pt x="121" y="2022"/>
                    <a:pt x="270" y="2022"/>
                  </a:cubicBezTo>
                  <a:cubicBezTo>
                    <a:pt x="809" y="2022"/>
                    <a:pt x="809" y="2022"/>
                    <a:pt x="809" y="2022"/>
                  </a:cubicBezTo>
                  <a:cubicBezTo>
                    <a:pt x="909" y="2022"/>
                    <a:pt x="996" y="1968"/>
                    <a:pt x="1042" y="1887"/>
                  </a:cubicBezTo>
                  <a:cubicBezTo>
                    <a:pt x="1618" y="1887"/>
                    <a:pt x="1618" y="1887"/>
                    <a:pt x="1618" y="1887"/>
                  </a:cubicBezTo>
                  <a:cubicBezTo>
                    <a:pt x="1942" y="1887"/>
                    <a:pt x="2226" y="1553"/>
                    <a:pt x="2289" y="1240"/>
                  </a:cubicBezTo>
                  <a:cubicBezTo>
                    <a:pt x="2291" y="1231"/>
                    <a:pt x="2292" y="1222"/>
                    <a:pt x="2292" y="1213"/>
                  </a:cubicBezTo>
                  <a:cubicBezTo>
                    <a:pt x="2292" y="1061"/>
                    <a:pt x="2292" y="1061"/>
                    <a:pt x="2292" y="1061"/>
                  </a:cubicBezTo>
                  <a:cubicBezTo>
                    <a:pt x="2524" y="1001"/>
                    <a:pt x="2696" y="790"/>
                    <a:pt x="2696" y="539"/>
                  </a:cubicBezTo>
                  <a:cubicBezTo>
                    <a:pt x="2696" y="242"/>
                    <a:pt x="2454" y="0"/>
                    <a:pt x="2157" y="0"/>
                  </a:cubicBezTo>
                  <a:close/>
                  <a:moveTo>
                    <a:pt x="2157" y="809"/>
                  </a:moveTo>
                  <a:cubicBezTo>
                    <a:pt x="2022" y="809"/>
                    <a:pt x="2022" y="809"/>
                    <a:pt x="2022" y="809"/>
                  </a:cubicBezTo>
                  <a:cubicBezTo>
                    <a:pt x="2022" y="270"/>
                    <a:pt x="2022" y="270"/>
                    <a:pt x="2022" y="270"/>
                  </a:cubicBezTo>
                  <a:cubicBezTo>
                    <a:pt x="2157" y="270"/>
                    <a:pt x="2157" y="270"/>
                    <a:pt x="2157" y="270"/>
                  </a:cubicBezTo>
                  <a:cubicBezTo>
                    <a:pt x="2306" y="270"/>
                    <a:pt x="2426" y="391"/>
                    <a:pt x="2426" y="539"/>
                  </a:cubicBezTo>
                  <a:cubicBezTo>
                    <a:pt x="2426" y="688"/>
                    <a:pt x="2306" y="809"/>
                    <a:pt x="2157" y="809"/>
                  </a:cubicBezTo>
                  <a:close/>
                </a:path>
              </a:pathLst>
            </a:custGeom>
            <a:solidFill>
              <a:srgbClr val="FFFFFF"/>
            </a:solidFill>
            <a:ln>
              <a:noFill/>
            </a:ln>
          </p:spPr>
          <p:txBody>
            <a:bodyPr spcFirstLastPara="1" wrap="square" lIns="121900" tIns="60933" rIns="121900" bIns="60933" anchor="t" anchorCtr="0">
              <a:noAutofit/>
            </a:bodyPr>
            <a:lstStyle/>
            <a:p>
              <a:pPr>
                <a:buClr>
                  <a:srgbClr val="000000"/>
                </a:buClr>
                <a:buSzPts val="1900"/>
              </a:pPr>
              <a:endParaRPr sz="2533">
                <a:solidFill>
                  <a:srgbClr val="282828"/>
                </a:solidFill>
                <a:latin typeface="Times New Roman"/>
                <a:ea typeface="Times New Roman"/>
                <a:cs typeface="Times New Roman"/>
                <a:sym typeface="Times New Roman"/>
              </a:endParaRPr>
            </a:p>
          </p:txBody>
        </p:sp>
        <p:sp>
          <p:nvSpPr>
            <p:cNvPr id="44" name="Google Shape;1211;p127">
              <a:extLst>
                <a:ext uri="{FF2B5EF4-FFF2-40B4-BE49-F238E27FC236}">
                  <a16:creationId xmlns:a16="http://schemas.microsoft.com/office/drawing/2014/main" id="{A971E70B-4138-D24E-A63B-AF3DA3953680}"/>
                </a:ext>
              </a:extLst>
            </p:cNvPr>
            <p:cNvSpPr/>
            <p:nvPr/>
          </p:nvSpPr>
          <p:spPr>
            <a:xfrm>
              <a:off x="2968626" y="388938"/>
              <a:ext cx="177800" cy="193677"/>
            </a:xfrm>
            <a:custGeom>
              <a:avLst/>
              <a:gdLst/>
              <a:ahLst/>
              <a:cxnLst/>
              <a:rect l="l" t="t" r="r" b="b"/>
              <a:pathLst>
                <a:path w="1235" h="1336" extrusionOk="0">
                  <a:moveTo>
                    <a:pt x="423" y="203"/>
                  </a:moveTo>
                  <a:cubicBezTo>
                    <a:pt x="471" y="321"/>
                    <a:pt x="599" y="638"/>
                    <a:pt x="887" y="745"/>
                  </a:cubicBezTo>
                  <a:cubicBezTo>
                    <a:pt x="724" y="989"/>
                    <a:pt x="464" y="1104"/>
                    <a:pt x="166" y="1057"/>
                  </a:cubicBezTo>
                  <a:cubicBezTo>
                    <a:pt x="92" y="1045"/>
                    <a:pt x="23" y="1095"/>
                    <a:pt x="11" y="1169"/>
                  </a:cubicBezTo>
                  <a:cubicBezTo>
                    <a:pt x="0" y="1242"/>
                    <a:pt x="50" y="1311"/>
                    <a:pt x="123" y="1323"/>
                  </a:cubicBezTo>
                  <a:cubicBezTo>
                    <a:pt x="177" y="1331"/>
                    <a:pt x="232" y="1336"/>
                    <a:pt x="289" y="1336"/>
                  </a:cubicBezTo>
                  <a:cubicBezTo>
                    <a:pt x="630" y="1336"/>
                    <a:pt x="1015" y="1171"/>
                    <a:pt x="1217" y="699"/>
                  </a:cubicBezTo>
                  <a:cubicBezTo>
                    <a:pt x="1235" y="657"/>
                    <a:pt x="1230" y="609"/>
                    <a:pt x="1206" y="572"/>
                  </a:cubicBezTo>
                  <a:cubicBezTo>
                    <a:pt x="1181" y="534"/>
                    <a:pt x="1138" y="511"/>
                    <a:pt x="1093" y="511"/>
                  </a:cubicBezTo>
                  <a:cubicBezTo>
                    <a:pt x="974" y="511"/>
                    <a:pt x="819" y="465"/>
                    <a:pt x="673" y="102"/>
                  </a:cubicBezTo>
                  <a:cubicBezTo>
                    <a:pt x="645" y="33"/>
                    <a:pt x="567" y="0"/>
                    <a:pt x="498" y="28"/>
                  </a:cubicBezTo>
                  <a:cubicBezTo>
                    <a:pt x="429" y="56"/>
                    <a:pt x="395" y="134"/>
                    <a:pt x="423" y="203"/>
                  </a:cubicBezTo>
                  <a:close/>
                </a:path>
              </a:pathLst>
            </a:custGeom>
            <a:solidFill>
              <a:srgbClr val="FFFFFF"/>
            </a:solidFill>
            <a:ln>
              <a:noFill/>
            </a:ln>
          </p:spPr>
          <p:txBody>
            <a:bodyPr spcFirstLastPara="1" wrap="square" lIns="121900" tIns="60933" rIns="121900" bIns="60933" anchor="t" anchorCtr="0">
              <a:noAutofit/>
            </a:bodyPr>
            <a:lstStyle/>
            <a:p>
              <a:pPr>
                <a:buClr>
                  <a:srgbClr val="000000"/>
                </a:buClr>
                <a:buSzPts val="1900"/>
              </a:pPr>
              <a:endParaRPr sz="2533">
                <a:solidFill>
                  <a:srgbClr val="282828"/>
                </a:solidFill>
                <a:latin typeface="Times New Roman"/>
                <a:ea typeface="Times New Roman"/>
                <a:cs typeface="Times New Roman"/>
                <a:sym typeface="Times New Roman"/>
              </a:endParaRPr>
            </a:p>
          </p:txBody>
        </p:sp>
        <p:sp>
          <p:nvSpPr>
            <p:cNvPr id="45" name="Google Shape;1212;p127">
              <a:extLst>
                <a:ext uri="{FF2B5EF4-FFF2-40B4-BE49-F238E27FC236}">
                  <a16:creationId xmlns:a16="http://schemas.microsoft.com/office/drawing/2014/main" id="{E582B1BF-2306-3E46-BD11-CB33FECDDA58}"/>
                </a:ext>
              </a:extLst>
            </p:cNvPr>
            <p:cNvSpPr/>
            <p:nvPr/>
          </p:nvSpPr>
          <p:spPr>
            <a:xfrm>
              <a:off x="2230438" y="1588"/>
              <a:ext cx="935044" cy="931867"/>
            </a:xfrm>
            <a:custGeom>
              <a:avLst/>
              <a:gdLst/>
              <a:ahLst/>
              <a:cxnLst/>
              <a:rect l="l" t="t" r="r" b="b"/>
              <a:pathLst>
                <a:path w="6470" h="6408" extrusionOk="0">
                  <a:moveTo>
                    <a:pt x="4512" y="4161"/>
                  </a:moveTo>
                  <a:cubicBezTo>
                    <a:pt x="4330" y="4085"/>
                    <a:pt x="4142" y="4006"/>
                    <a:pt x="3955" y="3923"/>
                  </a:cubicBezTo>
                  <a:cubicBezTo>
                    <a:pt x="3954" y="3922"/>
                    <a:pt x="3953" y="3922"/>
                    <a:pt x="3952" y="3922"/>
                  </a:cubicBezTo>
                  <a:cubicBezTo>
                    <a:pt x="3947" y="3920"/>
                    <a:pt x="3942" y="3918"/>
                    <a:pt x="3938" y="3917"/>
                  </a:cubicBezTo>
                  <a:cubicBezTo>
                    <a:pt x="3934" y="3916"/>
                    <a:pt x="3930" y="3915"/>
                    <a:pt x="3926" y="3914"/>
                  </a:cubicBezTo>
                  <a:cubicBezTo>
                    <a:pt x="3922" y="3913"/>
                    <a:pt x="3917" y="3913"/>
                    <a:pt x="3913" y="3912"/>
                  </a:cubicBezTo>
                  <a:cubicBezTo>
                    <a:pt x="3908" y="3912"/>
                    <a:pt x="3904" y="3912"/>
                    <a:pt x="3900" y="3912"/>
                  </a:cubicBezTo>
                  <a:cubicBezTo>
                    <a:pt x="3896" y="3912"/>
                    <a:pt x="3891" y="3912"/>
                    <a:pt x="3887" y="3913"/>
                  </a:cubicBezTo>
                  <a:cubicBezTo>
                    <a:pt x="3883" y="3913"/>
                    <a:pt x="3878" y="3913"/>
                    <a:pt x="3874" y="3914"/>
                  </a:cubicBezTo>
                  <a:cubicBezTo>
                    <a:pt x="3870" y="3915"/>
                    <a:pt x="3866" y="3916"/>
                    <a:pt x="3862" y="3918"/>
                  </a:cubicBezTo>
                  <a:cubicBezTo>
                    <a:pt x="3857" y="3919"/>
                    <a:pt x="3853" y="3920"/>
                    <a:pt x="3849" y="3922"/>
                  </a:cubicBezTo>
                  <a:cubicBezTo>
                    <a:pt x="3845" y="3923"/>
                    <a:pt x="3842" y="3925"/>
                    <a:pt x="3838" y="3927"/>
                  </a:cubicBezTo>
                  <a:cubicBezTo>
                    <a:pt x="3834" y="3930"/>
                    <a:pt x="3830" y="3932"/>
                    <a:pt x="3825" y="3935"/>
                  </a:cubicBezTo>
                  <a:cubicBezTo>
                    <a:pt x="3824" y="3935"/>
                    <a:pt x="3823" y="3936"/>
                    <a:pt x="3822" y="3937"/>
                  </a:cubicBezTo>
                  <a:cubicBezTo>
                    <a:pt x="3607" y="4091"/>
                    <a:pt x="3391" y="4186"/>
                    <a:pt x="3235" y="4241"/>
                  </a:cubicBezTo>
                  <a:cubicBezTo>
                    <a:pt x="2979" y="4149"/>
                    <a:pt x="2149" y="3792"/>
                    <a:pt x="2020" y="3014"/>
                  </a:cubicBezTo>
                  <a:cubicBezTo>
                    <a:pt x="2009" y="2949"/>
                    <a:pt x="1953" y="2901"/>
                    <a:pt x="1887" y="2901"/>
                  </a:cubicBezTo>
                  <a:cubicBezTo>
                    <a:pt x="1754" y="2901"/>
                    <a:pt x="1718" y="2725"/>
                    <a:pt x="1718" y="2632"/>
                  </a:cubicBezTo>
                  <a:cubicBezTo>
                    <a:pt x="1718" y="2553"/>
                    <a:pt x="1738" y="2479"/>
                    <a:pt x="1771" y="2429"/>
                  </a:cubicBezTo>
                  <a:cubicBezTo>
                    <a:pt x="1811" y="2369"/>
                    <a:pt x="1856" y="2362"/>
                    <a:pt x="1887" y="2362"/>
                  </a:cubicBezTo>
                  <a:cubicBezTo>
                    <a:pt x="1949" y="2362"/>
                    <a:pt x="2003" y="2320"/>
                    <a:pt x="2018" y="2260"/>
                  </a:cubicBezTo>
                  <a:cubicBezTo>
                    <a:pt x="2127" y="1822"/>
                    <a:pt x="2127" y="1822"/>
                    <a:pt x="2127" y="1822"/>
                  </a:cubicBezTo>
                  <a:cubicBezTo>
                    <a:pt x="2880" y="1802"/>
                    <a:pt x="3114" y="1572"/>
                    <a:pt x="3235" y="1392"/>
                  </a:cubicBezTo>
                  <a:cubicBezTo>
                    <a:pt x="3360" y="1580"/>
                    <a:pt x="3611" y="1823"/>
                    <a:pt x="4448" y="1823"/>
                  </a:cubicBezTo>
                  <a:cubicBezTo>
                    <a:pt x="4522" y="1823"/>
                    <a:pt x="4583" y="1763"/>
                    <a:pt x="4583" y="1688"/>
                  </a:cubicBezTo>
                  <a:cubicBezTo>
                    <a:pt x="4583" y="1614"/>
                    <a:pt x="4522" y="1554"/>
                    <a:pt x="4448" y="1554"/>
                  </a:cubicBezTo>
                  <a:cubicBezTo>
                    <a:pt x="3643" y="1554"/>
                    <a:pt x="3508" y="1327"/>
                    <a:pt x="3418" y="1177"/>
                  </a:cubicBezTo>
                  <a:cubicBezTo>
                    <a:pt x="3392" y="1132"/>
                    <a:pt x="3366" y="1090"/>
                    <a:pt x="3330" y="1054"/>
                  </a:cubicBezTo>
                  <a:cubicBezTo>
                    <a:pt x="3305" y="1029"/>
                    <a:pt x="3270" y="1014"/>
                    <a:pt x="3235" y="1014"/>
                  </a:cubicBezTo>
                  <a:cubicBezTo>
                    <a:pt x="3199" y="1014"/>
                    <a:pt x="3165" y="1029"/>
                    <a:pt x="3139" y="1054"/>
                  </a:cubicBezTo>
                  <a:cubicBezTo>
                    <a:pt x="3103" y="1090"/>
                    <a:pt x="3078" y="1132"/>
                    <a:pt x="3051" y="1177"/>
                  </a:cubicBezTo>
                  <a:cubicBezTo>
                    <a:pt x="2961" y="1327"/>
                    <a:pt x="2826" y="1554"/>
                    <a:pt x="2022" y="1554"/>
                  </a:cubicBezTo>
                  <a:cubicBezTo>
                    <a:pt x="1960" y="1554"/>
                    <a:pt x="1906" y="1596"/>
                    <a:pt x="1891" y="1656"/>
                  </a:cubicBezTo>
                  <a:cubicBezTo>
                    <a:pt x="1778" y="2107"/>
                    <a:pt x="1778" y="2107"/>
                    <a:pt x="1778" y="2107"/>
                  </a:cubicBezTo>
                  <a:cubicBezTo>
                    <a:pt x="1685" y="2133"/>
                    <a:pt x="1605" y="2192"/>
                    <a:pt x="1547" y="2279"/>
                  </a:cubicBezTo>
                  <a:cubicBezTo>
                    <a:pt x="1484" y="2374"/>
                    <a:pt x="1449" y="2500"/>
                    <a:pt x="1449" y="2632"/>
                  </a:cubicBezTo>
                  <a:cubicBezTo>
                    <a:pt x="1449" y="2895"/>
                    <a:pt x="1580" y="3098"/>
                    <a:pt x="1773" y="3155"/>
                  </a:cubicBezTo>
                  <a:cubicBezTo>
                    <a:pt x="1776" y="3165"/>
                    <a:pt x="1778" y="3175"/>
                    <a:pt x="1781" y="3184"/>
                  </a:cubicBezTo>
                  <a:cubicBezTo>
                    <a:pt x="1773" y="3393"/>
                    <a:pt x="1586" y="3637"/>
                    <a:pt x="1235" y="3710"/>
                  </a:cubicBezTo>
                  <a:cubicBezTo>
                    <a:pt x="1110" y="3735"/>
                    <a:pt x="721" y="3779"/>
                    <a:pt x="475" y="3407"/>
                  </a:cubicBezTo>
                  <a:cubicBezTo>
                    <a:pt x="890" y="3259"/>
                    <a:pt x="1030" y="2652"/>
                    <a:pt x="1178" y="2014"/>
                  </a:cubicBezTo>
                  <a:cubicBezTo>
                    <a:pt x="1327" y="1367"/>
                    <a:pt x="1497" y="634"/>
                    <a:pt x="1964" y="414"/>
                  </a:cubicBezTo>
                  <a:cubicBezTo>
                    <a:pt x="2258" y="276"/>
                    <a:pt x="2653" y="335"/>
                    <a:pt x="3174" y="596"/>
                  </a:cubicBezTo>
                  <a:cubicBezTo>
                    <a:pt x="3212" y="615"/>
                    <a:pt x="3257" y="615"/>
                    <a:pt x="3295" y="596"/>
                  </a:cubicBezTo>
                  <a:cubicBezTo>
                    <a:pt x="3804" y="341"/>
                    <a:pt x="4208" y="279"/>
                    <a:pt x="4496" y="410"/>
                  </a:cubicBezTo>
                  <a:cubicBezTo>
                    <a:pt x="4882" y="585"/>
                    <a:pt x="5063" y="1102"/>
                    <a:pt x="5188" y="1585"/>
                  </a:cubicBezTo>
                  <a:cubicBezTo>
                    <a:pt x="5207" y="1657"/>
                    <a:pt x="5281" y="1700"/>
                    <a:pt x="5353" y="1682"/>
                  </a:cubicBezTo>
                  <a:cubicBezTo>
                    <a:pt x="5425" y="1663"/>
                    <a:pt x="5468" y="1589"/>
                    <a:pt x="5449" y="1517"/>
                  </a:cubicBezTo>
                  <a:cubicBezTo>
                    <a:pt x="5307" y="973"/>
                    <a:pt x="5096" y="386"/>
                    <a:pt x="4608" y="164"/>
                  </a:cubicBezTo>
                  <a:cubicBezTo>
                    <a:pt x="4249" y="2"/>
                    <a:pt x="3800" y="54"/>
                    <a:pt x="3235" y="325"/>
                  </a:cubicBezTo>
                  <a:cubicBezTo>
                    <a:pt x="2663" y="51"/>
                    <a:pt x="2210" y="0"/>
                    <a:pt x="1850" y="170"/>
                  </a:cubicBezTo>
                  <a:cubicBezTo>
                    <a:pt x="1264" y="445"/>
                    <a:pt x="1079" y="1246"/>
                    <a:pt x="915" y="1953"/>
                  </a:cubicBezTo>
                  <a:cubicBezTo>
                    <a:pt x="740" y="2711"/>
                    <a:pt x="609" y="3171"/>
                    <a:pt x="269" y="3171"/>
                  </a:cubicBezTo>
                  <a:cubicBezTo>
                    <a:pt x="224" y="3171"/>
                    <a:pt x="182" y="3194"/>
                    <a:pt x="157" y="3232"/>
                  </a:cubicBezTo>
                  <a:cubicBezTo>
                    <a:pt x="132" y="3269"/>
                    <a:pt x="128" y="3317"/>
                    <a:pt x="145" y="3359"/>
                  </a:cubicBezTo>
                  <a:cubicBezTo>
                    <a:pt x="349" y="3833"/>
                    <a:pt x="739" y="3995"/>
                    <a:pt x="1078" y="3995"/>
                  </a:cubicBezTo>
                  <a:cubicBezTo>
                    <a:pt x="1152" y="3995"/>
                    <a:pt x="1223" y="3987"/>
                    <a:pt x="1289" y="3974"/>
                  </a:cubicBezTo>
                  <a:cubicBezTo>
                    <a:pt x="1570" y="3916"/>
                    <a:pt x="1801" y="3758"/>
                    <a:pt x="1933" y="3555"/>
                  </a:cubicBezTo>
                  <a:cubicBezTo>
                    <a:pt x="2032" y="3728"/>
                    <a:pt x="2163" y="3880"/>
                    <a:pt x="2311" y="4011"/>
                  </a:cubicBezTo>
                  <a:cubicBezTo>
                    <a:pt x="2241" y="4041"/>
                    <a:pt x="2172" y="4070"/>
                    <a:pt x="2104" y="4099"/>
                  </a:cubicBezTo>
                  <a:cubicBezTo>
                    <a:pt x="2104" y="4099"/>
                    <a:pt x="2104" y="4099"/>
                    <a:pt x="2104" y="4099"/>
                  </a:cubicBezTo>
                  <a:cubicBezTo>
                    <a:pt x="2055" y="4120"/>
                    <a:pt x="2006" y="4140"/>
                    <a:pt x="1957" y="4161"/>
                  </a:cubicBezTo>
                  <a:cubicBezTo>
                    <a:pt x="951" y="4582"/>
                    <a:pt x="0" y="4980"/>
                    <a:pt x="0" y="5867"/>
                  </a:cubicBezTo>
                  <a:cubicBezTo>
                    <a:pt x="0" y="6273"/>
                    <a:pt x="0" y="6273"/>
                    <a:pt x="0" y="6273"/>
                  </a:cubicBezTo>
                  <a:cubicBezTo>
                    <a:pt x="0" y="6348"/>
                    <a:pt x="60" y="6408"/>
                    <a:pt x="135" y="6408"/>
                  </a:cubicBezTo>
                  <a:cubicBezTo>
                    <a:pt x="6335" y="6408"/>
                    <a:pt x="6335" y="6408"/>
                    <a:pt x="6335" y="6408"/>
                  </a:cubicBezTo>
                  <a:cubicBezTo>
                    <a:pt x="6409" y="6408"/>
                    <a:pt x="6470" y="6348"/>
                    <a:pt x="6470" y="6273"/>
                  </a:cubicBezTo>
                  <a:cubicBezTo>
                    <a:pt x="6470" y="5867"/>
                    <a:pt x="6470" y="5867"/>
                    <a:pt x="6470" y="5867"/>
                  </a:cubicBezTo>
                  <a:cubicBezTo>
                    <a:pt x="6470" y="4980"/>
                    <a:pt x="5519" y="4582"/>
                    <a:pt x="4512" y="4161"/>
                  </a:cubicBezTo>
                  <a:close/>
                  <a:moveTo>
                    <a:pt x="3192" y="4512"/>
                  </a:moveTo>
                  <a:cubicBezTo>
                    <a:pt x="3192" y="4512"/>
                    <a:pt x="3192" y="4512"/>
                    <a:pt x="3193" y="4512"/>
                  </a:cubicBezTo>
                  <a:cubicBezTo>
                    <a:pt x="3199" y="4514"/>
                    <a:pt x="3205" y="4516"/>
                    <a:pt x="3211" y="4517"/>
                  </a:cubicBezTo>
                  <a:cubicBezTo>
                    <a:pt x="3212" y="4517"/>
                    <a:pt x="3213" y="4517"/>
                    <a:pt x="3213" y="4517"/>
                  </a:cubicBezTo>
                  <a:cubicBezTo>
                    <a:pt x="3220" y="4518"/>
                    <a:pt x="3227" y="4519"/>
                    <a:pt x="3235" y="4519"/>
                  </a:cubicBezTo>
                  <a:cubicBezTo>
                    <a:pt x="3235" y="4519"/>
                    <a:pt x="3235" y="4519"/>
                    <a:pt x="3235" y="4519"/>
                  </a:cubicBezTo>
                  <a:cubicBezTo>
                    <a:pt x="3235" y="4519"/>
                    <a:pt x="3235" y="4519"/>
                    <a:pt x="3235" y="4519"/>
                  </a:cubicBezTo>
                  <a:cubicBezTo>
                    <a:pt x="3242" y="4519"/>
                    <a:pt x="3249" y="4518"/>
                    <a:pt x="3256" y="4517"/>
                  </a:cubicBezTo>
                  <a:cubicBezTo>
                    <a:pt x="3257" y="4517"/>
                    <a:pt x="3258" y="4517"/>
                    <a:pt x="3259" y="4516"/>
                  </a:cubicBezTo>
                  <a:cubicBezTo>
                    <a:pt x="3265" y="4515"/>
                    <a:pt x="3271" y="4514"/>
                    <a:pt x="3277" y="4512"/>
                  </a:cubicBezTo>
                  <a:cubicBezTo>
                    <a:pt x="3277" y="4512"/>
                    <a:pt x="3277" y="4512"/>
                    <a:pt x="3277" y="4512"/>
                  </a:cubicBezTo>
                  <a:cubicBezTo>
                    <a:pt x="3438" y="4458"/>
                    <a:pt x="3675" y="4361"/>
                    <a:pt x="3915" y="4200"/>
                  </a:cubicBezTo>
                  <a:cubicBezTo>
                    <a:pt x="4002" y="4238"/>
                    <a:pt x="4088" y="4274"/>
                    <a:pt x="4173" y="4311"/>
                  </a:cubicBezTo>
                  <a:cubicBezTo>
                    <a:pt x="4144" y="4608"/>
                    <a:pt x="3969" y="5007"/>
                    <a:pt x="3663" y="5474"/>
                  </a:cubicBezTo>
                  <a:cubicBezTo>
                    <a:pt x="3500" y="5722"/>
                    <a:pt x="3336" y="5934"/>
                    <a:pt x="3235" y="6060"/>
                  </a:cubicBezTo>
                  <a:cubicBezTo>
                    <a:pt x="3133" y="5934"/>
                    <a:pt x="2969" y="5722"/>
                    <a:pt x="2806" y="5474"/>
                  </a:cubicBezTo>
                  <a:cubicBezTo>
                    <a:pt x="2500" y="5007"/>
                    <a:pt x="2326" y="4607"/>
                    <a:pt x="2296" y="4311"/>
                  </a:cubicBezTo>
                  <a:cubicBezTo>
                    <a:pt x="2382" y="4274"/>
                    <a:pt x="2468" y="4237"/>
                    <a:pt x="2554" y="4199"/>
                  </a:cubicBezTo>
                  <a:cubicBezTo>
                    <a:pt x="2759" y="4337"/>
                    <a:pt x="2981" y="4442"/>
                    <a:pt x="3192" y="4512"/>
                  </a:cubicBezTo>
                  <a:close/>
                  <a:moveTo>
                    <a:pt x="269" y="5867"/>
                  </a:moveTo>
                  <a:cubicBezTo>
                    <a:pt x="269" y="5164"/>
                    <a:pt x="1087" y="4817"/>
                    <a:pt x="2039" y="4419"/>
                  </a:cubicBezTo>
                  <a:cubicBezTo>
                    <a:pt x="2140" y="5034"/>
                    <a:pt x="2667" y="5775"/>
                    <a:pt x="2952" y="6138"/>
                  </a:cubicBezTo>
                  <a:cubicBezTo>
                    <a:pt x="269" y="6138"/>
                    <a:pt x="269" y="6138"/>
                    <a:pt x="269" y="6138"/>
                  </a:cubicBezTo>
                  <a:lnTo>
                    <a:pt x="269" y="5867"/>
                  </a:lnTo>
                  <a:close/>
                  <a:moveTo>
                    <a:pt x="6200" y="6138"/>
                  </a:moveTo>
                  <a:cubicBezTo>
                    <a:pt x="3517" y="6138"/>
                    <a:pt x="3517" y="6138"/>
                    <a:pt x="3517" y="6138"/>
                  </a:cubicBezTo>
                  <a:cubicBezTo>
                    <a:pt x="3802" y="5775"/>
                    <a:pt x="4330" y="5034"/>
                    <a:pt x="4430" y="4419"/>
                  </a:cubicBezTo>
                  <a:cubicBezTo>
                    <a:pt x="5382" y="4817"/>
                    <a:pt x="6200" y="5165"/>
                    <a:pt x="6200" y="5867"/>
                  </a:cubicBezTo>
                  <a:lnTo>
                    <a:pt x="6200" y="6138"/>
                  </a:lnTo>
                  <a:close/>
                </a:path>
              </a:pathLst>
            </a:custGeom>
            <a:solidFill>
              <a:srgbClr val="FFFFFF"/>
            </a:solidFill>
            <a:ln>
              <a:noFill/>
            </a:ln>
          </p:spPr>
          <p:txBody>
            <a:bodyPr spcFirstLastPara="1" wrap="square" lIns="121900" tIns="60933" rIns="121900" bIns="60933" anchor="t" anchorCtr="0">
              <a:noAutofit/>
            </a:bodyPr>
            <a:lstStyle/>
            <a:p>
              <a:pPr>
                <a:buClr>
                  <a:srgbClr val="000000"/>
                </a:buClr>
                <a:buSzPts val="1900"/>
              </a:pPr>
              <a:endParaRPr sz="2533">
                <a:solidFill>
                  <a:srgbClr val="282828"/>
                </a:solidFill>
                <a:latin typeface="Times New Roman"/>
                <a:ea typeface="Times New Roman"/>
                <a:cs typeface="Times New Roman"/>
                <a:sym typeface="Times New Roman"/>
              </a:endParaRPr>
            </a:p>
          </p:txBody>
        </p:sp>
        <p:sp>
          <p:nvSpPr>
            <p:cNvPr id="46" name="Google Shape;1213;p127">
              <a:extLst>
                <a:ext uri="{FF2B5EF4-FFF2-40B4-BE49-F238E27FC236}">
                  <a16:creationId xmlns:a16="http://schemas.microsoft.com/office/drawing/2014/main" id="{C242AB25-98CA-204A-B3D2-D1DDA217C402}"/>
                </a:ext>
              </a:extLst>
            </p:cNvPr>
            <p:cNvSpPr/>
            <p:nvPr/>
          </p:nvSpPr>
          <p:spPr>
            <a:xfrm>
              <a:off x="2562226" y="304800"/>
              <a:ext cx="115887" cy="60325"/>
            </a:xfrm>
            <a:custGeom>
              <a:avLst/>
              <a:gdLst/>
              <a:ahLst/>
              <a:cxnLst/>
              <a:rect l="l" t="t" r="r" b="b"/>
              <a:pathLst>
                <a:path w="809" h="407" extrusionOk="0">
                  <a:moveTo>
                    <a:pt x="674" y="407"/>
                  </a:moveTo>
                  <a:cubicBezTo>
                    <a:pt x="749" y="407"/>
                    <a:pt x="809" y="346"/>
                    <a:pt x="809" y="272"/>
                  </a:cubicBezTo>
                  <a:cubicBezTo>
                    <a:pt x="809" y="191"/>
                    <a:pt x="785" y="127"/>
                    <a:pt x="737" y="80"/>
                  </a:cubicBezTo>
                  <a:cubicBezTo>
                    <a:pt x="657" y="0"/>
                    <a:pt x="546" y="1"/>
                    <a:pt x="439" y="2"/>
                  </a:cubicBezTo>
                  <a:cubicBezTo>
                    <a:pt x="405" y="2"/>
                    <a:pt x="405" y="2"/>
                    <a:pt x="405" y="2"/>
                  </a:cubicBezTo>
                  <a:cubicBezTo>
                    <a:pt x="370" y="2"/>
                    <a:pt x="370" y="2"/>
                    <a:pt x="370" y="2"/>
                  </a:cubicBezTo>
                  <a:cubicBezTo>
                    <a:pt x="262" y="1"/>
                    <a:pt x="152" y="0"/>
                    <a:pt x="72" y="80"/>
                  </a:cubicBezTo>
                  <a:cubicBezTo>
                    <a:pt x="24" y="127"/>
                    <a:pt x="0" y="191"/>
                    <a:pt x="0" y="272"/>
                  </a:cubicBezTo>
                  <a:cubicBezTo>
                    <a:pt x="0" y="346"/>
                    <a:pt x="60" y="407"/>
                    <a:pt x="135" y="407"/>
                  </a:cubicBezTo>
                  <a:cubicBezTo>
                    <a:pt x="209" y="407"/>
                    <a:pt x="268" y="347"/>
                    <a:pt x="270" y="274"/>
                  </a:cubicBezTo>
                  <a:cubicBezTo>
                    <a:pt x="295" y="271"/>
                    <a:pt x="337" y="271"/>
                    <a:pt x="368" y="272"/>
                  </a:cubicBezTo>
                  <a:cubicBezTo>
                    <a:pt x="405" y="272"/>
                    <a:pt x="405" y="272"/>
                    <a:pt x="405" y="272"/>
                  </a:cubicBezTo>
                  <a:cubicBezTo>
                    <a:pt x="441" y="272"/>
                    <a:pt x="441" y="272"/>
                    <a:pt x="441" y="272"/>
                  </a:cubicBezTo>
                  <a:cubicBezTo>
                    <a:pt x="472" y="271"/>
                    <a:pt x="514" y="271"/>
                    <a:pt x="539" y="274"/>
                  </a:cubicBezTo>
                  <a:cubicBezTo>
                    <a:pt x="541" y="347"/>
                    <a:pt x="600" y="407"/>
                    <a:pt x="674" y="407"/>
                  </a:cubicBezTo>
                  <a:close/>
                </a:path>
              </a:pathLst>
            </a:custGeom>
            <a:solidFill>
              <a:srgbClr val="FFFFFF"/>
            </a:solidFill>
            <a:ln>
              <a:noFill/>
            </a:ln>
          </p:spPr>
          <p:txBody>
            <a:bodyPr spcFirstLastPara="1" wrap="square" lIns="121900" tIns="60933" rIns="121900" bIns="60933" anchor="t" anchorCtr="0">
              <a:noAutofit/>
            </a:bodyPr>
            <a:lstStyle/>
            <a:p>
              <a:pPr>
                <a:buClr>
                  <a:srgbClr val="000000"/>
                </a:buClr>
                <a:buSzPts val="1900"/>
              </a:pPr>
              <a:endParaRPr sz="2533">
                <a:solidFill>
                  <a:srgbClr val="282828"/>
                </a:solidFill>
                <a:latin typeface="Times New Roman"/>
                <a:ea typeface="Times New Roman"/>
                <a:cs typeface="Times New Roman"/>
                <a:sym typeface="Times New Roman"/>
              </a:endParaRPr>
            </a:p>
          </p:txBody>
        </p:sp>
        <p:sp>
          <p:nvSpPr>
            <p:cNvPr id="47" name="Google Shape;1214;p127">
              <a:extLst>
                <a:ext uri="{FF2B5EF4-FFF2-40B4-BE49-F238E27FC236}">
                  <a16:creationId xmlns:a16="http://schemas.microsoft.com/office/drawing/2014/main" id="{4D14D565-98CF-114C-BD59-534730BF885B}"/>
                </a:ext>
              </a:extLst>
            </p:cNvPr>
            <p:cNvSpPr/>
            <p:nvPr/>
          </p:nvSpPr>
          <p:spPr>
            <a:xfrm>
              <a:off x="2717801" y="304800"/>
              <a:ext cx="115887" cy="60325"/>
            </a:xfrm>
            <a:custGeom>
              <a:avLst/>
              <a:gdLst/>
              <a:ahLst/>
              <a:cxnLst/>
              <a:rect l="l" t="t" r="r" b="b"/>
              <a:pathLst>
                <a:path w="809" h="407" extrusionOk="0">
                  <a:moveTo>
                    <a:pt x="270" y="274"/>
                  </a:moveTo>
                  <a:cubicBezTo>
                    <a:pt x="295" y="271"/>
                    <a:pt x="338" y="271"/>
                    <a:pt x="368" y="272"/>
                  </a:cubicBezTo>
                  <a:cubicBezTo>
                    <a:pt x="405" y="272"/>
                    <a:pt x="405" y="272"/>
                    <a:pt x="405" y="272"/>
                  </a:cubicBezTo>
                  <a:cubicBezTo>
                    <a:pt x="442" y="272"/>
                    <a:pt x="442" y="272"/>
                    <a:pt x="442" y="272"/>
                  </a:cubicBezTo>
                  <a:cubicBezTo>
                    <a:pt x="472" y="271"/>
                    <a:pt x="514" y="271"/>
                    <a:pt x="540" y="274"/>
                  </a:cubicBezTo>
                  <a:cubicBezTo>
                    <a:pt x="541" y="347"/>
                    <a:pt x="601" y="407"/>
                    <a:pt x="674" y="407"/>
                  </a:cubicBezTo>
                  <a:cubicBezTo>
                    <a:pt x="749" y="407"/>
                    <a:pt x="809" y="346"/>
                    <a:pt x="809" y="272"/>
                  </a:cubicBezTo>
                  <a:cubicBezTo>
                    <a:pt x="809" y="191"/>
                    <a:pt x="785" y="127"/>
                    <a:pt x="738" y="80"/>
                  </a:cubicBezTo>
                  <a:cubicBezTo>
                    <a:pt x="658" y="0"/>
                    <a:pt x="547" y="1"/>
                    <a:pt x="440" y="2"/>
                  </a:cubicBezTo>
                  <a:cubicBezTo>
                    <a:pt x="405" y="2"/>
                    <a:pt x="405" y="2"/>
                    <a:pt x="405" y="2"/>
                  </a:cubicBezTo>
                  <a:cubicBezTo>
                    <a:pt x="370" y="2"/>
                    <a:pt x="370" y="2"/>
                    <a:pt x="370" y="2"/>
                  </a:cubicBezTo>
                  <a:cubicBezTo>
                    <a:pt x="263" y="1"/>
                    <a:pt x="152" y="0"/>
                    <a:pt x="72" y="80"/>
                  </a:cubicBezTo>
                  <a:cubicBezTo>
                    <a:pt x="25" y="127"/>
                    <a:pt x="0" y="191"/>
                    <a:pt x="0" y="272"/>
                  </a:cubicBezTo>
                  <a:cubicBezTo>
                    <a:pt x="0" y="346"/>
                    <a:pt x="61" y="407"/>
                    <a:pt x="135" y="407"/>
                  </a:cubicBezTo>
                  <a:cubicBezTo>
                    <a:pt x="209" y="407"/>
                    <a:pt x="269" y="347"/>
                    <a:pt x="270" y="274"/>
                  </a:cubicBezTo>
                  <a:close/>
                </a:path>
              </a:pathLst>
            </a:custGeom>
            <a:solidFill>
              <a:srgbClr val="FFFFFF"/>
            </a:solidFill>
            <a:ln>
              <a:noFill/>
            </a:ln>
          </p:spPr>
          <p:txBody>
            <a:bodyPr spcFirstLastPara="1" wrap="square" lIns="121900" tIns="60933" rIns="121900" bIns="60933" anchor="t" anchorCtr="0">
              <a:noAutofit/>
            </a:bodyPr>
            <a:lstStyle/>
            <a:p>
              <a:pPr>
                <a:buClr>
                  <a:srgbClr val="000000"/>
                </a:buClr>
                <a:buSzPts val="1900"/>
              </a:pPr>
              <a:endParaRPr sz="2533">
                <a:solidFill>
                  <a:srgbClr val="282828"/>
                </a:solidFill>
                <a:latin typeface="Times New Roman"/>
                <a:ea typeface="Times New Roman"/>
                <a:cs typeface="Times New Roman"/>
                <a:sym typeface="Times New Roman"/>
              </a:endParaRPr>
            </a:p>
          </p:txBody>
        </p:sp>
      </p:grpSp>
      <p:sp>
        <p:nvSpPr>
          <p:cNvPr id="48" name="Google Shape;1215;p127">
            <a:extLst>
              <a:ext uri="{FF2B5EF4-FFF2-40B4-BE49-F238E27FC236}">
                <a16:creationId xmlns:a16="http://schemas.microsoft.com/office/drawing/2014/main" id="{983D8CDC-9542-B543-97A6-F685F8A5604C}"/>
              </a:ext>
            </a:extLst>
          </p:cNvPr>
          <p:cNvSpPr/>
          <p:nvPr/>
        </p:nvSpPr>
        <p:spPr>
          <a:xfrm>
            <a:off x="8741502" y="3415202"/>
            <a:ext cx="432399" cy="433673"/>
          </a:xfrm>
          <a:custGeom>
            <a:avLst/>
            <a:gdLst/>
            <a:ahLst/>
            <a:cxnLst/>
            <a:rect l="l" t="t" r="r" b="b"/>
            <a:pathLst>
              <a:path w="1632" h="1635" extrusionOk="0">
                <a:moveTo>
                  <a:pt x="817" y="508"/>
                </a:moveTo>
                <a:cubicBezTo>
                  <a:pt x="646" y="508"/>
                  <a:pt x="507" y="647"/>
                  <a:pt x="507" y="818"/>
                </a:cubicBezTo>
                <a:cubicBezTo>
                  <a:pt x="507" y="989"/>
                  <a:pt x="646" y="1128"/>
                  <a:pt x="817" y="1128"/>
                </a:cubicBezTo>
                <a:cubicBezTo>
                  <a:pt x="988" y="1128"/>
                  <a:pt x="1127" y="989"/>
                  <a:pt x="1127" y="818"/>
                </a:cubicBezTo>
                <a:cubicBezTo>
                  <a:pt x="1127" y="645"/>
                  <a:pt x="988" y="508"/>
                  <a:pt x="817" y="508"/>
                </a:cubicBezTo>
                <a:close/>
                <a:moveTo>
                  <a:pt x="817" y="1056"/>
                </a:moveTo>
                <a:cubicBezTo>
                  <a:pt x="685" y="1056"/>
                  <a:pt x="578" y="948"/>
                  <a:pt x="578" y="816"/>
                </a:cubicBezTo>
                <a:cubicBezTo>
                  <a:pt x="578" y="684"/>
                  <a:pt x="685" y="576"/>
                  <a:pt x="817" y="576"/>
                </a:cubicBezTo>
                <a:cubicBezTo>
                  <a:pt x="949" y="576"/>
                  <a:pt x="1057" y="684"/>
                  <a:pt x="1057" y="816"/>
                </a:cubicBezTo>
                <a:cubicBezTo>
                  <a:pt x="1057" y="948"/>
                  <a:pt x="949" y="1056"/>
                  <a:pt x="817" y="1056"/>
                </a:cubicBezTo>
                <a:close/>
                <a:moveTo>
                  <a:pt x="1603" y="656"/>
                </a:moveTo>
                <a:lnTo>
                  <a:pt x="1413" y="617"/>
                </a:lnTo>
                <a:cubicBezTo>
                  <a:pt x="1404" y="589"/>
                  <a:pt x="1392" y="561"/>
                  <a:pt x="1378" y="534"/>
                </a:cubicBezTo>
                <a:lnTo>
                  <a:pt x="1485" y="374"/>
                </a:lnTo>
                <a:cubicBezTo>
                  <a:pt x="1494" y="360"/>
                  <a:pt x="1492" y="340"/>
                  <a:pt x="1482" y="330"/>
                </a:cubicBezTo>
                <a:lnTo>
                  <a:pt x="1302" y="150"/>
                </a:lnTo>
                <a:cubicBezTo>
                  <a:pt x="1289" y="138"/>
                  <a:pt x="1272" y="136"/>
                  <a:pt x="1258" y="146"/>
                </a:cubicBezTo>
                <a:lnTo>
                  <a:pt x="1097" y="254"/>
                </a:lnTo>
                <a:cubicBezTo>
                  <a:pt x="1071" y="240"/>
                  <a:pt x="1043" y="229"/>
                  <a:pt x="1015" y="219"/>
                </a:cubicBezTo>
                <a:lnTo>
                  <a:pt x="978" y="28"/>
                </a:lnTo>
                <a:cubicBezTo>
                  <a:pt x="974" y="13"/>
                  <a:pt x="960" y="0"/>
                  <a:pt x="942" y="0"/>
                </a:cubicBezTo>
                <a:lnTo>
                  <a:pt x="690" y="0"/>
                </a:lnTo>
                <a:cubicBezTo>
                  <a:pt x="673" y="0"/>
                  <a:pt x="659" y="13"/>
                  <a:pt x="655" y="28"/>
                </a:cubicBezTo>
                <a:lnTo>
                  <a:pt x="616" y="220"/>
                </a:lnTo>
                <a:cubicBezTo>
                  <a:pt x="588" y="229"/>
                  <a:pt x="560" y="242"/>
                  <a:pt x="533" y="256"/>
                </a:cubicBezTo>
                <a:lnTo>
                  <a:pt x="373" y="148"/>
                </a:lnTo>
                <a:cubicBezTo>
                  <a:pt x="359" y="139"/>
                  <a:pt x="340" y="141"/>
                  <a:pt x="329" y="152"/>
                </a:cubicBezTo>
                <a:lnTo>
                  <a:pt x="149" y="331"/>
                </a:lnTo>
                <a:cubicBezTo>
                  <a:pt x="137" y="344"/>
                  <a:pt x="135" y="361"/>
                  <a:pt x="146" y="376"/>
                </a:cubicBezTo>
                <a:lnTo>
                  <a:pt x="253" y="536"/>
                </a:lnTo>
                <a:cubicBezTo>
                  <a:pt x="239" y="562"/>
                  <a:pt x="229" y="591"/>
                  <a:pt x="218" y="619"/>
                </a:cubicBezTo>
                <a:lnTo>
                  <a:pt x="28" y="656"/>
                </a:lnTo>
                <a:cubicBezTo>
                  <a:pt x="12" y="659"/>
                  <a:pt x="0" y="673"/>
                  <a:pt x="0" y="691"/>
                </a:cubicBezTo>
                <a:lnTo>
                  <a:pt x="0" y="945"/>
                </a:lnTo>
                <a:cubicBezTo>
                  <a:pt x="0" y="962"/>
                  <a:pt x="12" y="976"/>
                  <a:pt x="28" y="980"/>
                </a:cubicBezTo>
                <a:lnTo>
                  <a:pt x="218" y="1017"/>
                </a:lnTo>
                <a:cubicBezTo>
                  <a:pt x="227" y="1045"/>
                  <a:pt x="239" y="1073"/>
                  <a:pt x="253" y="1100"/>
                </a:cubicBezTo>
                <a:lnTo>
                  <a:pt x="146" y="1260"/>
                </a:lnTo>
                <a:cubicBezTo>
                  <a:pt x="137" y="1274"/>
                  <a:pt x="139" y="1294"/>
                  <a:pt x="149" y="1304"/>
                </a:cubicBezTo>
                <a:lnTo>
                  <a:pt x="329" y="1484"/>
                </a:lnTo>
                <a:cubicBezTo>
                  <a:pt x="341" y="1496"/>
                  <a:pt x="359" y="1498"/>
                  <a:pt x="373" y="1487"/>
                </a:cubicBezTo>
                <a:lnTo>
                  <a:pt x="533" y="1380"/>
                </a:lnTo>
                <a:cubicBezTo>
                  <a:pt x="560" y="1394"/>
                  <a:pt x="588" y="1405"/>
                  <a:pt x="616" y="1415"/>
                </a:cubicBezTo>
                <a:lnTo>
                  <a:pt x="653" y="1606"/>
                </a:lnTo>
                <a:cubicBezTo>
                  <a:pt x="657" y="1621"/>
                  <a:pt x="671" y="1634"/>
                  <a:pt x="689" y="1634"/>
                </a:cubicBezTo>
                <a:lnTo>
                  <a:pt x="942" y="1634"/>
                </a:lnTo>
                <a:cubicBezTo>
                  <a:pt x="960" y="1634"/>
                  <a:pt x="974" y="1621"/>
                  <a:pt x="978" y="1606"/>
                </a:cubicBezTo>
                <a:lnTo>
                  <a:pt x="1015" y="1415"/>
                </a:lnTo>
                <a:cubicBezTo>
                  <a:pt x="1043" y="1406"/>
                  <a:pt x="1071" y="1394"/>
                  <a:pt x="1097" y="1380"/>
                </a:cubicBezTo>
                <a:lnTo>
                  <a:pt x="1258" y="1487"/>
                </a:lnTo>
                <a:cubicBezTo>
                  <a:pt x="1272" y="1496"/>
                  <a:pt x="1291" y="1495"/>
                  <a:pt x="1302" y="1484"/>
                </a:cubicBezTo>
                <a:lnTo>
                  <a:pt x="1482" y="1304"/>
                </a:lnTo>
                <a:cubicBezTo>
                  <a:pt x="1494" y="1292"/>
                  <a:pt x="1496" y="1274"/>
                  <a:pt x="1485" y="1260"/>
                </a:cubicBezTo>
                <a:lnTo>
                  <a:pt x="1378" y="1100"/>
                </a:lnTo>
                <a:cubicBezTo>
                  <a:pt x="1392" y="1073"/>
                  <a:pt x="1402" y="1045"/>
                  <a:pt x="1413" y="1017"/>
                </a:cubicBezTo>
                <a:lnTo>
                  <a:pt x="1601" y="980"/>
                </a:lnTo>
                <a:cubicBezTo>
                  <a:pt x="1617" y="976"/>
                  <a:pt x="1630" y="962"/>
                  <a:pt x="1630" y="945"/>
                </a:cubicBezTo>
                <a:lnTo>
                  <a:pt x="1630" y="691"/>
                </a:lnTo>
                <a:cubicBezTo>
                  <a:pt x="1631" y="673"/>
                  <a:pt x="1619" y="659"/>
                  <a:pt x="1603" y="656"/>
                </a:cubicBezTo>
                <a:close/>
                <a:moveTo>
                  <a:pt x="1381" y="950"/>
                </a:moveTo>
                <a:cubicBezTo>
                  <a:pt x="1369" y="952"/>
                  <a:pt x="1358" y="962"/>
                  <a:pt x="1355" y="975"/>
                </a:cubicBezTo>
                <a:cubicBezTo>
                  <a:pt x="1344" y="1012"/>
                  <a:pt x="1328" y="1049"/>
                  <a:pt x="1309" y="1082"/>
                </a:cubicBezTo>
                <a:cubicBezTo>
                  <a:pt x="1302" y="1095"/>
                  <a:pt x="1304" y="1109"/>
                  <a:pt x="1311" y="1119"/>
                </a:cubicBezTo>
                <a:lnTo>
                  <a:pt x="1413" y="1272"/>
                </a:lnTo>
                <a:lnTo>
                  <a:pt x="1275" y="1410"/>
                </a:lnTo>
                <a:lnTo>
                  <a:pt x="1122" y="1308"/>
                </a:lnTo>
                <a:cubicBezTo>
                  <a:pt x="1111" y="1301"/>
                  <a:pt x="1097" y="1299"/>
                  <a:pt x="1085" y="1306"/>
                </a:cubicBezTo>
                <a:cubicBezTo>
                  <a:pt x="1050" y="1325"/>
                  <a:pt x="1015" y="1339"/>
                  <a:pt x="978" y="1352"/>
                </a:cubicBezTo>
                <a:cubicBezTo>
                  <a:pt x="965" y="1355"/>
                  <a:pt x="955" y="1366"/>
                  <a:pt x="953" y="1378"/>
                </a:cubicBezTo>
                <a:lnTo>
                  <a:pt x="918" y="1561"/>
                </a:lnTo>
                <a:lnTo>
                  <a:pt x="722" y="1561"/>
                </a:lnTo>
                <a:lnTo>
                  <a:pt x="687" y="1380"/>
                </a:lnTo>
                <a:cubicBezTo>
                  <a:pt x="685" y="1368"/>
                  <a:pt x="674" y="1357"/>
                  <a:pt x="662" y="1354"/>
                </a:cubicBezTo>
                <a:cubicBezTo>
                  <a:pt x="625" y="1343"/>
                  <a:pt x="588" y="1327"/>
                  <a:pt x="555" y="1308"/>
                </a:cubicBezTo>
                <a:cubicBezTo>
                  <a:pt x="542" y="1301"/>
                  <a:pt x="528" y="1302"/>
                  <a:pt x="518" y="1309"/>
                </a:cubicBezTo>
                <a:lnTo>
                  <a:pt x="364" y="1412"/>
                </a:lnTo>
                <a:lnTo>
                  <a:pt x="227" y="1274"/>
                </a:lnTo>
                <a:lnTo>
                  <a:pt x="329" y="1121"/>
                </a:lnTo>
                <a:cubicBezTo>
                  <a:pt x="336" y="1110"/>
                  <a:pt x="338" y="1096"/>
                  <a:pt x="331" y="1084"/>
                </a:cubicBezTo>
                <a:cubicBezTo>
                  <a:pt x="311" y="1049"/>
                  <a:pt x="297" y="1013"/>
                  <a:pt x="285" y="976"/>
                </a:cubicBezTo>
                <a:cubicBezTo>
                  <a:pt x="281" y="964"/>
                  <a:pt x="271" y="954"/>
                  <a:pt x="259" y="952"/>
                </a:cubicBezTo>
                <a:lnTo>
                  <a:pt x="75" y="917"/>
                </a:lnTo>
                <a:lnTo>
                  <a:pt x="75" y="721"/>
                </a:lnTo>
                <a:lnTo>
                  <a:pt x="257" y="686"/>
                </a:lnTo>
                <a:cubicBezTo>
                  <a:pt x="269" y="684"/>
                  <a:pt x="280" y="673"/>
                  <a:pt x="283" y="661"/>
                </a:cubicBezTo>
                <a:cubicBezTo>
                  <a:pt x="294" y="624"/>
                  <a:pt x="310" y="587"/>
                  <a:pt x="329" y="554"/>
                </a:cubicBezTo>
                <a:cubicBezTo>
                  <a:pt x="336" y="541"/>
                  <a:pt x="334" y="527"/>
                  <a:pt x="327" y="517"/>
                </a:cubicBezTo>
                <a:lnTo>
                  <a:pt x="225" y="363"/>
                </a:lnTo>
                <a:lnTo>
                  <a:pt x="363" y="226"/>
                </a:lnTo>
                <a:lnTo>
                  <a:pt x="516" y="328"/>
                </a:lnTo>
                <a:cubicBezTo>
                  <a:pt x="526" y="335"/>
                  <a:pt x="541" y="337"/>
                  <a:pt x="553" y="330"/>
                </a:cubicBezTo>
                <a:cubicBezTo>
                  <a:pt x="588" y="310"/>
                  <a:pt x="623" y="296"/>
                  <a:pt x="660" y="284"/>
                </a:cubicBezTo>
                <a:cubicBezTo>
                  <a:pt x="673" y="280"/>
                  <a:pt x="682" y="270"/>
                  <a:pt x="685" y="257"/>
                </a:cubicBezTo>
                <a:lnTo>
                  <a:pt x="722" y="74"/>
                </a:lnTo>
                <a:lnTo>
                  <a:pt x="916" y="74"/>
                </a:lnTo>
                <a:lnTo>
                  <a:pt x="951" y="256"/>
                </a:lnTo>
                <a:cubicBezTo>
                  <a:pt x="953" y="268"/>
                  <a:pt x="963" y="279"/>
                  <a:pt x="976" y="282"/>
                </a:cubicBezTo>
                <a:cubicBezTo>
                  <a:pt x="1013" y="293"/>
                  <a:pt x="1050" y="309"/>
                  <a:pt x="1083" y="328"/>
                </a:cubicBezTo>
                <a:cubicBezTo>
                  <a:pt x="1096" y="335"/>
                  <a:pt x="1110" y="333"/>
                  <a:pt x="1120" y="326"/>
                </a:cubicBezTo>
                <a:lnTo>
                  <a:pt x="1274" y="224"/>
                </a:lnTo>
                <a:lnTo>
                  <a:pt x="1411" y="361"/>
                </a:lnTo>
                <a:lnTo>
                  <a:pt x="1309" y="515"/>
                </a:lnTo>
                <a:cubicBezTo>
                  <a:pt x="1302" y="525"/>
                  <a:pt x="1300" y="539"/>
                  <a:pt x="1307" y="552"/>
                </a:cubicBezTo>
                <a:cubicBezTo>
                  <a:pt x="1326" y="587"/>
                  <a:pt x="1341" y="622"/>
                  <a:pt x="1353" y="659"/>
                </a:cubicBezTo>
                <a:cubicBezTo>
                  <a:pt x="1356" y="672"/>
                  <a:pt x="1367" y="680"/>
                  <a:pt x="1379" y="684"/>
                </a:cubicBezTo>
                <a:lnTo>
                  <a:pt x="1561" y="721"/>
                </a:lnTo>
                <a:lnTo>
                  <a:pt x="1561" y="915"/>
                </a:lnTo>
                <a:lnTo>
                  <a:pt x="1381" y="950"/>
                </a:lnTo>
                <a:close/>
              </a:path>
            </a:pathLst>
          </a:custGeom>
          <a:solidFill>
            <a:srgbClr val="FFFFFF"/>
          </a:solidFill>
          <a:ln>
            <a:noFill/>
          </a:ln>
        </p:spPr>
        <p:txBody>
          <a:bodyPr spcFirstLastPara="1" wrap="square" lIns="121900" tIns="60933" rIns="121900" bIns="60933" anchor="ctr" anchorCtr="0">
            <a:noAutofit/>
          </a:bodyPr>
          <a:lstStyle/>
          <a:p>
            <a:pPr>
              <a:buClr>
                <a:srgbClr val="000000"/>
              </a:buClr>
              <a:buSzPts val="1900"/>
            </a:pPr>
            <a:endParaRPr sz="2533">
              <a:solidFill>
                <a:srgbClr val="282828"/>
              </a:solidFill>
              <a:latin typeface="Times New Roman"/>
              <a:ea typeface="Times New Roman"/>
              <a:cs typeface="Times New Roman"/>
              <a:sym typeface="Times New Roman"/>
            </a:endParaRPr>
          </a:p>
        </p:txBody>
      </p:sp>
      <p:sp>
        <p:nvSpPr>
          <p:cNvPr id="49" name="Google Shape;1216;p127">
            <a:extLst>
              <a:ext uri="{FF2B5EF4-FFF2-40B4-BE49-F238E27FC236}">
                <a16:creationId xmlns:a16="http://schemas.microsoft.com/office/drawing/2014/main" id="{2457E153-0897-8041-993C-EA4C838AF498}"/>
              </a:ext>
            </a:extLst>
          </p:cNvPr>
          <p:cNvSpPr/>
          <p:nvPr/>
        </p:nvSpPr>
        <p:spPr>
          <a:xfrm>
            <a:off x="10626731" y="3452160"/>
            <a:ext cx="359667" cy="359757"/>
          </a:xfrm>
          <a:custGeom>
            <a:avLst/>
            <a:gdLst/>
            <a:ahLst/>
            <a:cxnLst/>
            <a:rect l="l" t="t" r="r" b="b"/>
            <a:pathLst>
              <a:path w="1693" h="1693" extrusionOk="0">
                <a:moveTo>
                  <a:pt x="1657" y="141"/>
                </a:moveTo>
                <a:lnTo>
                  <a:pt x="1410" y="141"/>
                </a:lnTo>
                <a:lnTo>
                  <a:pt x="1410" y="36"/>
                </a:lnTo>
                <a:cubicBezTo>
                  <a:pt x="1410" y="16"/>
                  <a:pt x="1394" y="0"/>
                  <a:pt x="1375" y="0"/>
                </a:cubicBezTo>
                <a:lnTo>
                  <a:pt x="1164" y="0"/>
                </a:lnTo>
                <a:cubicBezTo>
                  <a:pt x="1144" y="0"/>
                  <a:pt x="1128" y="16"/>
                  <a:pt x="1128" y="36"/>
                </a:cubicBezTo>
                <a:lnTo>
                  <a:pt x="1128" y="141"/>
                </a:lnTo>
                <a:lnTo>
                  <a:pt x="564" y="141"/>
                </a:lnTo>
                <a:lnTo>
                  <a:pt x="564" y="36"/>
                </a:lnTo>
                <a:cubicBezTo>
                  <a:pt x="564" y="16"/>
                  <a:pt x="549" y="0"/>
                  <a:pt x="529" y="0"/>
                </a:cubicBezTo>
                <a:lnTo>
                  <a:pt x="318" y="0"/>
                </a:lnTo>
                <a:cubicBezTo>
                  <a:pt x="298" y="0"/>
                  <a:pt x="282" y="16"/>
                  <a:pt x="282" y="36"/>
                </a:cubicBezTo>
                <a:lnTo>
                  <a:pt x="282" y="141"/>
                </a:lnTo>
                <a:lnTo>
                  <a:pt x="36" y="141"/>
                </a:lnTo>
                <a:cubicBezTo>
                  <a:pt x="16" y="141"/>
                  <a:pt x="0" y="157"/>
                  <a:pt x="0" y="177"/>
                </a:cubicBezTo>
                <a:lnTo>
                  <a:pt x="0" y="1657"/>
                </a:lnTo>
                <a:cubicBezTo>
                  <a:pt x="0" y="1676"/>
                  <a:pt x="16" y="1692"/>
                  <a:pt x="36" y="1692"/>
                </a:cubicBezTo>
                <a:lnTo>
                  <a:pt x="1657" y="1692"/>
                </a:lnTo>
                <a:cubicBezTo>
                  <a:pt x="1676" y="1692"/>
                  <a:pt x="1692" y="1676"/>
                  <a:pt x="1692" y="1657"/>
                </a:cubicBezTo>
                <a:lnTo>
                  <a:pt x="1692" y="177"/>
                </a:lnTo>
                <a:cubicBezTo>
                  <a:pt x="1692" y="157"/>
                  <a:pt x="1676" y="141"/>
                  <a:pt x="1657" y="141"/>
                </a:cubicBezTo>
                <a:close/>
                <a:moveTo>
                  <a:pt x="1199" y="71"/>
                </a:moveTo>
                <a:lnTo>
                  <a:pt x="1340" y="71"/>
                </a:lnTo>
                <a:lnTo>
                  <a:pt x="1340" y="282"/>
                </a:lnTo>
                <a:lnTo>
                  <a:pt x="1199" y="282"/>
                </a:lnTo>
                <a:lnTo>
                  <a:pt x="1199" y="71"/>
                </a:lnTo>
                <a:close/>
                <a:moveTo>
                  <a:pt x="353" y="71"/>
                </a:moveTo>
                <a:lnTo>
                  <a:pt x="494" y="71"/>
                </a:lnTo>
                <a:lnTo>
                  <a:pt x="494" y="282"/>
                </a:lnTo>
                <a:lnTo>
                  <a:pt x="353" y="282"/>
                </a:lnTo>
                <a:lnTo>
                  <a:pt x="353" y="71"/>
                </a:lnTo>
                <a:close/>
                <a:moveTo>
                  <a:pt x="282" y="212"/>
                </a:moveTo>
                <a:lnTo>
                  <a:pt x="282" y="318"/>
                </a:lnTo>
                <a:cubicBezTo>
                  <a:pt x="282" y="337"/>
                  <a:pt x="298" y="353"/>
                  <a:pt x="318" y="353"/>
                </a:cubicBezTo>
                <a:lnTo>
                  <a:pt x="529" y="353"/>
                </a:lnTo>
                <a:cubicBezTo>
                  <a:pt x="549" y="353"/>
                  <a:pt x="564" y="337"/>
                  <a:pt x="564" y="318"/>
                </a:cubicBezTo>
                <a:lnTo>
                  <a:pt x="564" y="212"/>
                </a:lnTo>
                <a:lnTo>
                  <a:pt x="1128" y="212"/>
                </a:lnTo>
                <a:lnTo>
                  <a:pt x="1128" y="318"/>
                </a:lnTo>
                <a:cubicBezTo>
                  <a:pt x="1128" y="337"/>
                  <a:pt x="1144" y="353"/>
                  <a:pt x="1164" y="353"/>
                </a:cubicBezTo>
                <a:lnTo>
                  <a:pt x="1375" y="353"/>
                </a:lnTo>
                <a:cubicBezTo>
                  <a:pt x="1394" y="353"/>
                  <a:pt x="1410" y="337"/>
                  <a:pt x="1410" y="318"/>
                </a:cubicBezTo>
                <a:lnTo>
                  <a:pt x="1410" y="212"/>
                </a:lnTo>
                <a:lnTo>
                  <a:pt x="1622" y="212"/>
                </a:lnTo>
                <a:lnTo>
                  <a:pt x="1622" y="494"/>
                </a:lnTo>
                <a:lnTo>
                  <a:pt x="71" y="494"/>
                </a:lnTo>
                <a:lnTo>
                  <a:pt x="71" y="212"/>
                </a:lnTo>
                <a:lnTo>
                  <a:pt x="282" y="212"/>
                </a:lnTo>
                <a:close/>
                <a:moveTo>
                  <a:pt x="71" y="1622"/>
                </a:moveTo>
                <a:lnTo>
                  <a:pt x="71" y="564"/>
                </a:lnTo>
                <a:lnTo>
                  <a:pt x="1622" y="564"/>
                </a:lnTo>
                <a:lnTo>
                  <a:pt x="1622" y="1622"/>
                </a:lnTo>
                <a:lnTo>
                  <a:pt x="71" y="1622"/>
                </a:lnTo>
                <a:close/>
                <a:moveTo>
                  <a:pt x="1516" y="846"/>
                </a:moveTo>
                <a:cubicBezTo>
                  <a:pt x="1535" y="846"/>
                  <a:pt x="1551" y="830"/>
                  <a:pt x="1551" y="811"/>
                </a:cubicBezTo>
                <a:cubicBezTo>
                  <a:pt x="1551" y="792"/>
                  <a:pt x="1535" y="776"/>
                  <a:pt x="1516" y="776"/>
                </a:cubicBezTo>
                <a:lnTo>
                  <a:pt x="1199" y="776"/>
                </a:lnTo>
                <a:lnTo>
                  <a:pt x="1199" y="670"/>
                </a:lnTo>
                <a:cubicBezTo>
                  <a:pt x="1199" y="651"/>
                  <a:pt x="1184" y="635"/>
                  <a:pt x="1164" y="635"/>
                </a:cubicBezTo>
                <a:cubicBezTo>
                  <a:pt x="1145" y="635"/>
                  <a:pt x="1128" y="651"/>
                  <a:pt x="1128" y="670"/>
                </a:cubicBezTo>
                <a:lnTo>
                  <a:pt x="1128" y="776"/>
                </a:lnTo>
                <a:lnTo>
                  <a:pt x="846" y="776"/>
                </a:lnTo>
                <a:lnTo>
                  <a:pt x="846" y="670"/>
                </a:lnTo>
                <a:cubicBezTo>
                  <a:pt x="846" y="651"/>
                  <a:pt x="830" y="635"/>
                  <a:pt x="811" y="635"/>
                </a:cubicBezTo>
                <a:cubicBezTo>
                  <a:pt x="792" y="635"/>
                  <a:pt x="776" y="651"/>
                  <a:pt x="776" y="670"/>
                </a:cubicBezTo>
                <a:lnTo>
                  <a:pt x="776" y="776"/>
                </a:lnTo>
                <a:lnTo>
                  <a:pt x="494" y="776"/>
                </a:lnTo>
                <a:lnTo>
                  <a:pt x="494" y="670"/>
                </a:lnTo>
                <a:cubicBezTo>
                  <a:pt x="494" y="651"/>
                  <a:pt x="479" y="635"/>
                  <a:pt x="459" y="635"/>
                </a:cubicBezTo>
                <a:cubicBezTo>
                  <a:pt x="440" y="635"/>
                  <a:pt x="423" y="651"/>
                  <a:pt x="423" y="670"/>
                </a:cubicBezTo>
                <a:lnTo>
                  <a:pt x="423" y="776"/>
                </a:lnTo>
                <a:lnTo>
                  <a:pt x="177" y="776"/>
                </a:lnTo>
                <a:cubicBezTo>
                  <a:pt x="157" y="776"/>
                  <a:pt x="141" y="792"/>
                  <a:pt x="141" y="811"/>
                </a:cubicBezTo>
                <a:cubicBezTo>
                  <a:pt x="141" y="830"/>
                  <a:pt x="157" y="846"/>
                  <a:pt x="177" y="846"/>
                </a:cubicBezTo>
                <a:lnTo>
                  <a:pt x="423" y="846"/>
                </a:lnTo>
                <a:lnTo>
                  <a:pt x="423" y="1058"/>
                </a:lnTo>
                <a:lnTo>
                  <a:pt x="177" y="1058"/>
                </a:lnTo>
                <a:cubicBezTo>
                  <a:pt x="157" y="1058"/>
                  <a:pt x="141" y="1074"/>
                  <a:pt x="141" y="1093"/>
                </a:cubicBezTo>
                <a:cubicBezTo>
                  <a:pt x="141" y="1112"/>
                  <a:pt x="157" y="1128"/>
                  <a:pt x="177" y="1128"/>
                </a:cubicBezTo>
                <a:lnTo>
                  <a:pt x="423" y="1128"/>
                </a:lnTo>
                <a:lnTo>
                  <a:pt x="423" y="1340"/>
                </a:lnTo>
                <a:lnTo>
                  <a:pt x="177" y="1340"/>
                </a:lnTo>
                <a:cubicBezTo>
                  <a:pt x="157" y="1340"/>
                  <a:pt x="141" y="1356"/>
                  <a:pt x="141" y="1375"/>
                </a:cubicBezTo>
                <a:cubicBezTo>
                  <a:pt x="141" y="1394"/>
                  <a:pt x="157" y="1410"/>
                  <a:pt x="177" y="1410"/>
                </a:cubicBezTo>
                <a:lnTo>
                  <a:pt x="423" y="1410"/>
                </a:lnTo>
                <a:lnTo>
                  <a:pt x="423" y="1516"/>
                </a:lnTo>
                <a:cubicBezTo>
                  <a:pt x="423" y="1535"/>
                  <a:pt x="440" y="1551"/>
                  <a:pt x="459" y="1551"/>
                </a:cubicBezTo>
                <a:cubicBezTo>
                  <a:pt x="479" y="1551"/>
                  <a:pt x="494" y="1535"/>
                  <a:pt x="494" y="1516"/>
                </a:cubicBezTo>
                <a:lnTo>
                  <a:pt x="494" y="1410"/>
                </a:lnTo>
                <a:lnTo>
                  <a:pt x="776" y="1410"/>
                </a:lnTo>
                <a:lnTo>
                  <a:pt x="776" y="1516"/>
                </a:lnTo>
                <a:cubicBezTo>
                  <a:pt x="776" y="1535"/>
                  <a:pt x="792" y="1551"/>
                  <a:pt x="811" y="1551"/>
                </a:cubicBezTo>
                <a:cubicBezTo>
                  <a:pt x="830" y="1551"/>
                  <a:pt x="846" y="1535"/>
                  <a:pt x="846" y="1516"/>
                </a:cubicBezTo>
                <a:lnTo>
                  <a:pt x="846" y="1410"/>
                </a:lnTo>
                <a:lnTo>
                  <a:pt x="1128" y="1410"/>
                </a:lnTo>
                <a:lnTo>
                  <a:pt x="1128" y="1516"/>
                </a:lnTo>
                <a:cubicBezTo>
                  <a:pt x="1128" y="1535"/>
                  <a:pt x="1145" y="1551"/>
                  <a:pt x="1164" y="1551"/>
                </a:cubicBezTo>
                <a:cubicBezTo>
                  <a:pt x="1184" y="1551"/>
                  <a:pt x="1199" y="1535"/>
                  <a:pt x="1199" y="1516"/>
                </a:cubicBezTo>
                <a:lnTo>
                  <a:pt x="1199" y="1410"/>
                </a:lnTo>
                <a:lnTo>
                  <a:pt x="1516" y="1410"/>
                </a:lnTo>
                <a:cubicBezTo>
                  <a:pt x="1535" y="1410"/>
                  <a:pt x="1551" y="1394"/>
                  <a:pt x="1551" y="1375"/>
                </a:cubicBezTo>
                <a:cubicBezTo>
                  <a:pt x="1551" y="1356"/>
                  <a:pt x="1535" y="1340"/>
                  <a:pt x="1516" y="1340"/>
                </a:cubicBezTo>
                <a:lnTo>
                  <a:pt x="1199" y="1340"/>
                </a:lnTo>
                <a:lnTo>
                  <a:pt x="1199" y="1128"/>
                </a:lnTo>
                <a:lnTo>
                  <a:pt x="1516" y="1128"/>
                </a:lnTo>
                <a:cubicBezTo>
                  <a:pt x="1535" y="1128"/>
                  <a:pt x="1551" y="1112"/>
                  <a:pt x="1551" y="1093"/>
                </a:cubicBezTo>
                <a:cubicBezTo>
                  <a:pt x="1551" y="1074"/>
                  <a:pt x="1535" y="1058"/>
                  <a:pt x="1516" y="1058"/>
                </a:cubicBezTo>
                <a:lnTo>
                  <a:pt x="1199" y="1058"/>
                </a:lnTo>
                <a:lnTo>
                  <a:pt x="1199" y="846"/>
                </a:lnTo>
                <a:lnTo>
                  <a:pt x="1516" y="846"/>
                </a:lnTo>
                <a:close/>
                <a:moveTo>
                  <a:pt x="776" y="1340"/>
                </a:moveTo>
                <a:lnTo>
                  <a:pt x="494" y="1340"/>
                </a:lnTo>
                <a:lnTo>
                  <a:pt x="494" y="1128"/>
                </a:lnTo>
                <a:lnTo>
                  <a:pt x="776" y="1128"/>
                </a:lnTo>
                <a:lnTo>
                  <a:pt x="776" y="1340"/>
                </a:lnTo>
                <a:close/>
                <a:moveTo>
                  <a:pt x="776" y="1058"/>
                </a:moveTo>
                <a:lnTo>
                  <a:pt x="494" y="1058"/>
                </a:lnTo>
                <a:lnTo>
                  <a:pt x="494" y="846"/>
                </a:lnTo>
                <a:lnTo>
                  <a:pt x="776" y="846"/>
                </a:lnTo>
                <a:lnTo>
                  <a:pt x="776" y="1058"/>
                </a:lnTo>
                <a:close/>
                <a:moveTo>
                  <a:pt x="1128" y="1340"/>
                </a:moveTo>
                <a:lnTo>
                  <a:pt x="846" y="1340"/>
                </a:lnTo>
                <a:lnTo>
                  <a:pt x="846" y="1128"/>
                </a:lnTo>
                <a:lnTo>
                  <a:pt x="1128" y="1128"/>
                </a:lnTo>
                <a:lnTo>
                  <a:pt x="1128" y="1340"/>
                </a:lnTo>
                <a:close/>
                <a:moveTo>
                  <a:pt x="1128" y="1058"/>
                </a:moveTo>
                <a:lnTo>
                  <a:pt x="846" y="1058"/>
                </a:lnTo>
                <a:lnTo>
                  <a:pt x="846" y="846"/>
                </a:lnTo>
                <a:lnTo>
                  <a:pt x="1128" y="846"/>
                </a:lnTo>
                <a:lnTo>
                  <a:pt x="1128" y="1058"/>
                </a:lnTo>
                <a:close/>
              </a:path>
            </a:pathLst>
          </a:custGeom>
          <a:solidFill>
            <a:srgbClr val="FFFFFF"/>
          </a:solidFill>
          <a:ln>
            <a:noFill/>
          </a:ln>
        </p:spPr>
        <p:txBody>
          <a:bodyPr spcFirstLastPara="1" wrap="square" lIns="121900" tIns="60933" rIns="121900" bIns="60933" anchor="ctr" anchorCtr="0">
            <a:noAutofit/>
          </a:bodyPr>
          <a:lstStyle/>
          <a:p>
            <a:pPr>
              <a:buClr>
                <a:srgbClr val="000000"/>
              </a:buClr>
              <a:buSzPts val="1900"/>
            </a:pPr>
            <a:endParaRPr sz="2533">
              <a:solidFill>
                <a:srgbClr val="282828"/>
              </a:solidFill>
              <a:latin typeface="Times New Roman"/>
              <a:ea typeface="Times New Roman"/>
              <a:cs typeface="Times New Roman"/>
              <a:sym typeface="Times New Roman"/>
            </a:endParaRPr>
          </a:p>
        </p:txBody>
      </p:sp>
      <p:sp>
        <p:nvSpPr>
          <p:cNvPr id="50" name="Google Shape;1217;p127">
            <a:extLst>
              <a:ext uri="{FF2B5EF4-FFF2-40B4-BE49-F238E27FC236}">
                <a16:creationId xmlns:a16="http://schemas.microsoft.com/office/drawing/2014/main" id="{CFD969A9-649A-3946-AD8C-CA4C4FC6A376}"/>
              </a:ext>
            </a:extLst>
          </p:cNvPr>
          <p:cNvSpPr/>
          <p:nvPr/>
        </p:nvSpPr>
        <p:spPr>
          <a:xfrm>
            <a:off x="9682149" y="3401667"/>
            <a:ext cx="435600" cy="435200"/>
          </a:xfrm>
          <a:prstGeom prst="ellipse">
            <a:avLst/>
          </a:prstGeom>
          <a:solidFill>
            <a:srgbClr val="FFFFFF"/>
          </a:solidFill>
          <a:ln>
            <a:noFill/>
          </a:ln>
        </p:spPr>
        <p:txBody>
          <a:bodyPr spcFirstLastPara="1" wrap="square" lIns="121900" tIns="121900" rIns="121900" bIns="121900" anchor="ctr" anchorCtr="0">
            <a:noAutofit/>
          </a:bodyPr>
          <a:lstStyle/>
          <a:p>
            <a:pPr>
              <a:buClr>
                <a:srgbClr val="000000"/>
              </a:buClr>
              <a:buSzPts val="1400"/>
            </a:pPr>
            <a:endParaRPr sz="1867">
              <a:solidFill>
                <a:srgbClr val="000000"/>
              </a:solidFill>
              <a:latin typeface="Arial"/>
              <a:ea typeface="Arial"/>
              <a:cs typeface="Arial"/>
              <a:sym typeface="Arial"/>
            </a:endParaRPr>
          </a:p>
        </p:txBody>
      </p:sp>
      <p:cxnSp>
        <p:nvCxnSpPr>
          <p:cNvPr id="51" name="Google Shape;1218;p127">
            <a:extLst>
              <a:ext uri="{FF2B5EF4-FFF2-40B4-BE49-F238E27FC236}">
                <a16:creationId xmlns:a16="http://schemas.microsoft.com/office/drawing/2014/main" id="{2AECEBBA-0F40-E74B-B364-A16885FA1CE7}"/>
              </a:ext>
            </a:extLst>
          </p:cNvPr>
          <p:cNvCxnSpPr>
            <a:stCxn id="50" idx="2"/>
          </p:cNvCxnSpPr>
          <p:nvPr/>
        </p:nvCxnSpPr>
        <p:spPr>
          <a:xfrm rot="10800000">
            <a:off x="9247749" y="3619267"/>
            <a:ext cx="434400" cy="0"/>
          </a:xfrm>
          <a:prstGeom prst="straightConnector1">
            <a:avLst/>
          </a:prstGeom>
          <a:noFill/>
          <a:ln w="9525" cap="flat" cmpd="sng">
            <a:solidFill>
              <a:srgbClr val="FFFFFF"/>
            </a:solidFill>
            <a:prstDash val="solid"/>
            <a:round/>
            <a:headEnd type="none" w="sm" len="sm"/>
            <a:tailEnd type="triangle" w="med" len="med"/>
          </a:ln>
        </p:spPr>
      </p:cxnSp>
      <p:cxnSp>
        <p:nvCxnSpPr>
          <p:cNvPr id="52" name="Google Shape;1219;p127">
            <a:extLst>
              <a:ext uri="{FF2B5EF4-FFF2-40B4-BE49-F238E27FC236}">
                <a16:creationId xmlns:a16="http://schemas.microsoft.com/office/drawing/2014/main" id="{C50F7672-583A-DA47-B033-8BDE46880966}"/>
              </a:ext>
            </a:extLst>
          </p:cNvPr>
          <p:cNvCxnSpPr>
            <a:stCxn id="50" idx="6"/>
          </p:cNvCxnSpPr>
          <p:nvPr/>
        </p:nvCxnSpPr>
        <p:spPr>
          <a:xfrm>
            <a:off x="10117749" y="3619267"/>
            <a:ext cx="414800" cy="0"/>
          </a:xfrm>
          <a:prstGeom prst="straightConnector1">
            <a:avLst/>
          </a:prstGeom>
          <a:noFill/>
          <a:ln w="9525" cap="flat" cmpd="sng">
            <a:solidFill>
              <a:srgbClr val="FFFFFF"/>
            </a:solidFill>
            <a:prstDash val="solid"/>
            <a:round/>
            <a:headEnd type="none" w="sm" len="sm"/>
            <a:tailEnd type="triangle" w="med" len="med"/>
          </a:ln>
        </p:spPr>
      </p:cxnSp>
      <p:cxnSp>
        <p:nvCxnSpPr>
          <p:cNvPr id="53" name="Google Shape;1220;p127">
            <a:extLst>
              <a:ext uri="{FF2B5EF4-FFF2-40B4-BE49-F238E27FC236}">
                <a16:creationId xmlns:a16="http://schemas.microsoft.com/office/drawing/2014/main" id="{031A15EF-2750-1A4A-B5E7-9003A8B78AAC}"/>
              </a:ext>
            </a:extLst>
          </p:cNvPr>
          <p:cNvCxnSpPr>
            <a:stCxn id="50" idx="1"/>
          </p:cNvCxnSpPr>
          <p:nvPr/>
        </p:nvCxnSpPr>
        <p:spPr>
          <a:xfrm rot="10800000">
            <a:off x="9531141" y="3201800"/>
            <a:ext cx="214800" cy="263600"/>
          </a:xfrm>
          <a:prstGeom prst="straightConnector1">
            <a:avLst/>
          </a:prstGeom>
          <a:noFill/>
          <a:ln w="9525" cap="flat" cmpd="sng">
            <a:solidFill>
              <a:srgbClr val="FFFFFF"/>
            </a:solidFill>
            <a:prstDash val="solid"/>
            <a:round/>
            <a:headEnd type="none" w="sm" len="sm"/>
            <a:tailEnd type="triangle" w="med" len="med"/>
          </a:ln>
        </p:spPr>
      </p:cxnSp>
      <p:cxnSp>
        <p:nvCxnSpPr>
          <p:cNvPr id="54" name="Google Shape;1221;p127">
            <a:extLst>
              <a:ext uri="{FF2B5EF4-FFF2-40B4-BE49-F238E27FC236}">
                <a16:creationId xmlns:a16="http://schemas.microsoft.com/office/drawing/2014/main" id="{16BB3A35-6A7A-B341-ADBE-03CC93512AF4}"/>
              </a:ext>
            </a:extLst>
          </p:cNvPr>
          <p:cNvCxnSpPr/>
          <p:nvPr/>
        </p:nvCxnSpPr>
        <p:spPr>
          <a:xfrm rot="10800000" flipH="1">
            <a:off x="10078932" y="3213569"/>
            <a:ext cx="214800" cy="263600"/>
          </a:xfrm>
          <a:prstGeom prst="straightConnector1">
            <a:avLst/>
          </a:prstGeom>
          <a:noFill/>
          <a:ln w="9525" cap="flat" cmpd="sng">
            <a:solidFill>
              <a:srgbClr val="FFFFFF"/>
            </a:solidFill>
            <a:prstDash val="solid"/>
            <a:round/>
            <a:headEnd type="none" w="sm" len="sm"/>
            <a:tailEnd type="triangle" w="med" len="med"/>
          </a:ln>
        </p:spPr>
      </p:cxnSp>
      <p:cxnSp>
        <p:nvCxnSpPr>
          <p:cNvPr id="55" name="Google Shape;1222;p127">
            <a:extLst>
              <a:ext uri="{FF2B5EF4-FFF2-40B4-BE49-F238E27FC236}">
                <a16:creationId xmlns:a16="http://schemas.microsoft.com/office/drawing/2014/main" id="{54F6A43D-6338-1E42-AB61-1CDDFEEEB85D}"/>
              </a:ext>
            </a:extLst>
          </p:cNvPr>
          <p:cNvCxnSpPr>
            <a:stCxn id="50" idx="0"/>
          </p:cNvCxnSpPr>
          <p:nvPr/>
        </p:nvCxnSpPr>
        <p:spPr>
          <a:xfrm rot="10800000">
            <a:off x="9899949" y="3067667"/>
            <a:ext cx="0" cy="334000"/>
          </a:xfrm>
          <a:prstGeom prst="straightConnector1">
            <a:avLst/>
          </a:prstGeom>
          <a:noFill/>
          <a:ln w="9525" cap="flat" cmpd="sng">
            <a:solidFill>
              <a:srgbClr val="FFFFFF"/>
            </a:solidFill>
            <a:prstDash val="solid"/>
            <a:round/>
            <a:headEnd type="none" w="sm" len="sm"/>
            <a:tailEnd type="triangle" w="med" len="med"/>
          </a:ln>
        </p:spPr>
      </p:cxnSp>
      <p:pic>
        <p:nvPicPr>
          <p:cNvPr id="56" name="Google Shape;1223;p127">
            <a:extLst>
              <a:ext uri="{FF2B5EF4-FFF2-40B4-BE49-F238E27FC236}">
                <a16:creationId xmlns:a16="http://schemas.microsoft.com/office/drawing/2014/main" id="{64C73614-E77D-E843-B849-D09F8FC9BA26}"/>
              </a:ext>
            </a:extLst>
          </p:cNvPr>
          <p:cNvPicPr preferRelativeResize="0"/>
          <p:nvPr/>
        </p:nvPicPr>
        <p:blipFill rotWithShape="1">
          <a:blip r:embed="rId2">
            <a:alphaModFix/>
          </a:blip>
          <a:srcRect l="6230" t="3645" r="5023" b="9107"/>
          <a:stretch/>
        </p:blipFill>
        <p:spPr>
          <a:xfrm>
            <a:off x="9727134" y="3542483"/>
            <a:ext cx="345599" cy="153568"/>
          </a:xfrm>
          <a:prstGeom prst="rect">
            <a:avLst/>
          </a:prstGeom>
          <a:noFill/>
          <a:ln>
            <a:noFill/>
          </a:ln>
        </p:spPr>
      </p:pic>
    </p:spTree>
    <p:extLst>
      <p:ext uri="{BB962C8B-B14F-4D97-AF65-F5344CB8AC3E}">
        <p14:creationId xmlns:p14="http://schemas.microsoft.com/office/powerpoint/2010/main" val="19859015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2F64D3-49A8-3F4C-9A33-8A9C7948A06E}"/>
              </a:ext>
            </a:extLst>
          </p:cNvPr>
          <p:cNvSpPr>
            <a:spLocks noGrp="1"/>
          </p:cNvSpPr>
          <p:nvPr>
            <p:ph type="title"/>
          </p:nvPr>
        </p:nvSpPr>
        <p:spPr/>
        <p:txBody>
          <a:bodyPr/>
          <a:lstStyle/>
          <a:p>
            <a:r>
              <a:rPr lang="en-US" dirty="0"/>
              <a:t>Technology Layers</a:t>
            </a:r>
          </a:p>
        </p:txBody>
      </p:sp>
      <p:grpSp>
        <p:nvGrpSpPr>
          <p:cNvPr id="24" name="Group 23">
            <a:extLst>
              <a:ext uri="{FF2B5EF4-FFF2-40B4-BE49-F238E27FC236}">
                <a16:creationId xmlns:a16="http://schemas.microsoft.com/office/drawing/2014/main" id="{E9D82B20-B4AD-1145-9108-06704E8E7986}"/>
              </a:ext>
            </a:extLst>
          </p:cNvPr>
          <p:cNvGrpSpPr/>
          <p:nvPr/>
        </p:nvGrpSpPr>
        <p:grpSpPr>
          <a:xfrm>
            <a:off x="1507256" y="1572299"/>
            <a:ext cx="9177488" cy="4660946"/>
            <a:chOff x="380850" y="493800"/>
            <a:chExt cx="11558972" cy="5870424"/>
          </a:xfrm>
        </p:grpSpPr>
        <p:pic>
          <p:nvPicPr>
            <p:cNvPr id="4" name="Google Shape;1146;p126">
              <a:extLst>
                <a:ext uri="{FF2B5EF4-FFF2-40B4-BE49-F238E27FC236}">
                  <a16:creationId xmlns:a16="http://schemas.microsoft.com/office/drawing/2014/main" id="{71DD293D-CB73-754B-BB74-2B52204F2420}"/>
                </a:ext>
              </a:extLst>
            </p:cNvPr>
            <p:cNvPicPr preferRelativeResize="0"/>
            <p:nvPr/>
          </p:nvPicPr>
          <p:blipFill rotWithShape="1">
            <a:blip r:embed="rId2">
              <a:alphaModFix amt="39000"/>
            </a:blip>
            <a:srcRect/>
            <a:stretch/>
          </p:blipFill>
          <p:spPr>
            <a:xfrm>
              <a:off x="380850" y="493800"/>
              <a:ext cx="11558972" cy="5870424"/>
            </a:xfrm>
            <a:prstGeom prst="rect">
              <a:avLst/>
            </a:prstGeom>
            <a:noFill/>
            <a:ln>
              <a:noFill/>
            </a:ln>
          </p:spPr>
        </p:pic>
        <p:grpSp>
          <p:nvGrpSpPr>
            <p:cNvPr id="5" name="Google Shape;1147;p126">
              <a:extLst>
                <a:ext uri="{FF2B5EF4-FFF2-40B4-BE49-F238E27FC236}">
                  <a16:creationId xmlns:a16="http://schemas.microsoft.com/office/drawing/2014/main" id="{C0424FC7-1C9D-2246-81F6-B11C7BE7D863}"/>
                </a:ext>
              </a:extLst>
            </p:cNvPr>
            <p:cNvGrpSpPr/>
            <p:nvPr/>
          </p:nvGrpSpPr>
          <p:grpSpPr>
            <a:xfrm>
              <a:off x="5454563" y="5445763"/>
              <a:ext cx="3657155" cy="723941"/>
              <a:chOff x="4685487" y="5392875"/>
              <a:chExt cx="3230702" cy="639675"/>
            </a:xfrm>
          </p:grpSpPr>
          <p:pic>
            <p:nvPicPr>
              <p:cNvPr id="6" name="Google Shape;1148;p126">
                <a:extLst>
                  <a:ext uri="{FF2B5EF4-FFF2-40B4-BE49-F238E27FC236}">
                    <a16:creationId xmlns:a16="http://schemas.microsoft.com/office/drawing/2014/main" id="{859653FC-95D5-024A-B71A-3AFDB412464E}"/>
                  </a:ext>
                </a:extLst>
              </p:cNvPr>
              <p:cNvPicPr preferRelativeResize="0"/>
              <p:nvPr/>
            </p:nvPicPr>
            <p:blipFill rotWithShape="1">
              <a:blip r:embed="rId3">
                <a:alphaModFix/>
              </a:blip>
              <a:srcRect/>
              <a:stretch/>
            </p:blipFill>
            <p:spPr>
              <a:xfrm>
                <a:off x="5852125" y="5492486"/>
                <a:ext cx="736176" cy="440454"/>
              </a:xfrm>
              <a:prstGeom prst="rect">
                <a:avLst/>
              </a:prstGeom>
              <a:noFill/>
              <a:ln>
                <a:noFill/>
              </a:ln>
            </p:spPr>
          </p:pic>
          <p:pic>
            <p:nvPicPr>
              <p:cNvPr id="7" name="Google Shape;1149;p126">
                <a:extLst>
                  <a:ext uri="{FF2B5EF4-FFF2-40B4-BE49-F238E27FC236}">
                    <a16:creationId xmlns:a16="http://schemas.microsoft.com/office/drawing/2014/main" id="{21CFFC06-E451-3A48-A250-F03A2DC28D52}"/>
                  </a:ext>
                </a:extLst>
              </p:cNvPr>
              <p:cNvPicPr preferRelativeResize="0"/>
              <p:nvPr/>
            </p:nvPicPr>
            <p:blipFill rotWithShape="1">
              <a:blip r:embed="rId4">
                <a:alphaModFix/>
              </a:blip>
              <a:srcRect t="8360" b="-8358"/>
              <a:stretch/>
            </p:blipFill>
            <p:spPr>
              <a:xfrm>
                <a:off x="6851765" y="5446601"/>
                <a:ext cx="1064424" cy="532225"/>
              </a:xfrm>
              <a:prstGeom prst="rect">
                <a:avLst/>
              </a:prstGeom>
              <a:noFill/>
              <a:ln>
                <a:noFill/>
              </a:ln>
            </p:spPr>
          </p:pic>
          <p:pic>
            <p:nvPicPr>
              <p:cNvPr id="8" name="Google Shape;1150;p126">
                <a:extLst>
                  <a:ext uri="{FF2B5EF4-FFF2-40B4-BE49-F238E27FC236}">
                    <a16:creationId xmlns:a16="http://schemas.microsoft.com/office/drawing/2014/main" id="{48F1F323-585E-CB47-8C58-F9A0EC8F0582}"/>
                  </a:ext>
                </a:extLst>
              </p:cNvPr>
              <p:cNvPicPr preferRelativeResize="0"/>
              <p:nvPr/>
            </p:nvPicPr>
            <p:blipFill rotWithShape="1">
              <a:blip r:embed="rId5">
                <a:alphaModFix/>
              </a:blip>
              <a:srcRect t="10674" b="29351"/>
              <a:stretch/>
            </p:blipFill>
            <p:spPr>
              <a:xfrm>
                <a:off x="4685487" y="5392875"/>
                <a:ext cx="1064425" cy="639675"/>
              </a:xfrm>
              <a:prstGeom prst="rect">
                <a:avLst/>
              </a:prstGeom>
              <a:noFill/>
              <a:ln>
                <a:noFill/>
              </a:ln>
            </p:spPr>
          </p:pic>
        </p:grpSp>
        <p:cxnSp>
          <p:nvCxnSpPr>
            <p:cNvPr id="9" name="Google Shape;1152;p126">
              <a:extLst>
                <a:ext uri="{FF2B5EF4-FFF2-40B4-BE49-F238E27FC236}">
                  <a16:creationId xmlns:a16="http://schemas.microsoft.com/office/drawing/2014/main" id="{738C01CE-B8BC-E540-85B1-08B8E5FC1A21}"/>
                </a:ext>
              </a:extLst>
            </p:cNvPr>
            <p:cNvCxnSpPr>
              <a:cxnSpLocks/>
            </p:cNvCxnSpPr>
            <p:nvPr/>
          </p:nvCxnSpPr>
          <p:spPr>
            <a:xfrm>
              <a:off x="2271053" y="5247525"/>
              <a:ext cx="7650000" cy="0"/>
            </a:xfrm>
            <a:prstGeom prst="straightConnector1">
              <a:avLst/>
            </a:prstGeom>
            <a:noFill/>
            <a:ln w="9525" cap="flat" cmpd="sng">
              <a:solidFill>
                <a:srgbClr val="5D5D5D"/>
              </a:solidFill>
              <a:prstDash val="dash"/>
              <a:round/>
              <a:headEnd type="none" w="sm" len="sm"/>
              <a:tailEnd type="none" w="sm" len="sm"/>
            </a:ln>
          </p:spPr>
        </p:cxnSp>
        <p:sp>
          <p:nvSpPr>
            <p:cNvPr id="10" name="Google Shape;1153;p126">
              <a:extLst>
                <a:ext uri="{FF2B5EF4-FFF2-40B4-BE49-F238E27FC236}">
                  <a16:creationId xmlns:a16="http://schemas.microsoft.com/office/drawing/2014/main" id="{4DBDC5E5-32EA-B545-9BA0-424F78BA760E}"/>
                </a:ext>
              </a:extLst>
            </p:cNvPr>
            <p:cNvSpPr txBox="1"/>
            <p:nvPr/>
          </p:nvSpPr>
          <p:spPr>
            <a:xfrm>
              <a:off x="2854393" y="5491200"/>
              <a:ext cx="2600000" cy="632800"/>
            </a:xfrm>
            <a:prstGeom prst="rect">
              <a:avLst/>
            </a:prstGeom>
            <a:noFill/>
            <a:ln>
              <a:noFill/>
            </a:ln>
          </p:spPr>
          <p:txBody>
            <a:bodyPr spcFirstLastPara="1" wrap="square" lIns="91433" tIns="91433" rIns="91433" bIns="91433" anchor="ctr" anchorCtr="0">
              <a:noAutofit/>
            </a:bodyPr>
            <a:lstStyle/>
            <a:p>
              <a:pPr algn="r">
                <a:buClr>
                  <a:srgbClr val="000000"/>
                </a:buClr>
                <a:buSzPts val="1200"/>
              </a:pPr>
              <a:r>
                <a:rPr lang="en" sz="1200" b="1" dirty="0">
                  <a:solidFill>
                    <a:srgbClr val="5531BB"/>
                  </a:solidFill>
                  <a:latin typeface="Tahoma"/>
                  <a:ea typeface="Tahoma"/>
                  <a:cs typeface="Tahoma"/>
                  <a:sym typeface="Tahoma"/>
                </a:rPr>
                <a:t>Built on the cloud strategy of your choice</a:t>
              </a:r>
              <a:endParaRPr sz="1200" b="1" dirty="0">
                <a:solidFill>
                  <a:srgbClr val="5531BB"/>
                </a:solidFill>
                <a:latin typeface="Tahoma"/>
                <a:ea typeface="Tahoma"/>
                <a:cs typeface="Tahoma"/>
                <a:sym typeface="Tahoma"/>
              </a:endParaRPr>
            </a:p>
          </p:txBody>
        </p:sp>
        <p:sp>
          <p:nvSpPr>
            <p:cNvPr id="11" name="Google Shape;1154;p126">
              <a:extLst>
                <a:ext uri="{FF2B5EF4-FFF2-40B4-BE49-F238E27FC236}">
                  <a16:creationId xmlns:a16="http://schemas.microsoft.com/office/drawing/2014/main" id="{4DDD981E-1DFF-3A46-81F5-9EB70F999384}"/>
                </a:ext>
              </a:extLst>
            </p:cNvPr>
            <p:cNvSpPr/>
            <p:nvPr/>
          </p:nvSpPr>
          <p:spPr>
            <a:xfrm>
              <a:off x="5511148" y="1160476"/>
              <a:ext cx="3585200" cy="3584000"/>
            </a:xfrm>
            <a:prstGeom prst="ellipse">
              <a:avLst/>
            </a:prstGeom>
            <a:solidFill>
              <a:schemeClr val="accent1"/>
            </a:solidFill>
            <a:ln>
              <a:noFill/>
            </a:ln>
          </p:spPr>
          <p:txBody>
            <a:bodyPr spcFirstLastPara="1" wrap="square" lIns="91433" tIns="91433" rIns="91433" bIns="91433" anchor="ctr" anchorCtr="0">
              <a:noAutofit/>
            </a:bodyPr>
            <a:lstStyle/>
            <a:p>
              <a:pPr>
                <a:buClr>
                  <a:srgbClr val="000000"/>
                </a:buClr>
                <a:buSzPts val="1400"/>
              </a:pPr>
              <a:endParaRPr sz="1867">
                <a:solidFill>
                  <a:srgbClr val="000000"/>
                </a:solidFill>
                <a:latin typeface="Arial"/>
                <a:ea typeface="Arial"/>
                <a:cs typeface="Arial"/>
                <a:sym typeface="Arial"/>
              </a:endParaRPr>
            </a:p>
          </p:txBody>
        </p:sp>
        <p:sp>
          <p:nvSpPr>
            <p:cNvPr id="12" name="Google Shape;1155;p126">
              <a:extLst>
                <a:ext uri="{FF2B5EF4-FFF2-40B4-BE49-F238E27FC236}">
                  <a16:creationId xmlns:a16="http://schemas.microsoft.com/office/drawing/2014/main" id="{490A660C-316B-6042-ADC0-6358866D453E}"/>
                </a:ext>
              </a:extLst>
            </p:cNvPr>
            <p:cNvSpPr/>
            <p:nvPr/>
          </p:nvSpPr>
          <p:spPr>
            <a:xfrm>
              <a:off x="6060503" y="1693275"/>
              <a:ext cx="2486400" cy="2486000"/>
            </a:xfrm>
            <a:prstGeom prst="ellipse">
              <a:avLst/>
            </a:prstGeom>
            <a:solidFill>
              <a:srgbClr val="442391"/>
            </a:solidFill>
            <a:ln>
              <a:noFill/>
            </a:ln>
          </p:spPr>
          <p:txBody>
            <a:bodyPr spcFirstLastPara="1" wrap="square" lIns="91433" tIns="91433" rIns="91433" bIns="91433" anchor="ctr" anchorCtr="0">
              <a:noAutofit/>
            </a:bodyPr>
            <a:lstStyle/>
            <a:p>
              <a:pPr>
                <a:buClr>
                  <a:srgbClr val="000000"/>
                </a:buClr>
                <a:buSzPts val="1400"/>
              </a:pPr>
              <a:endParaRPr sz="1867">
                <a:solidFill>
                  <a:srgbClr val="000000"/>
                </a:solidFill>
                <a:latin typeface="Arial"/>
                <a:ea typeface="Arial"/>
                <a:cs typeface="Arial"/>
                <a:sym typeface="Arial"/>
              </a:endParaRPr>
            </a:p>
          </p:txBody>
        </p:sp>
        <p:sp>
          <p:nvSpPr>
            <p:cNvPr id="13" name="Google Shape;1156;p126">
              <a:extLst>
                <a:ext uri="{FF2B5EF4-FFF2-40B4-BE49-F238E27FC236}">
                  <a16:creationId xmlns:a16="http://schemas.microsoft.com/office/drawing/2014/main" id="{4408158F-ABD8-0040-844F-2D90F316AD1B}"/>
                </a:ext>
              </a:extLst>
            </p:cNvPr>
            <p:cNvSpPr/>
            <p:nvPr/>
          </p:nvSpPr>
          <p:spPr>
            <a:xfrm>
              <a:off x="6664535" y="2297175"/>
              <a:ext cx="1278400" cy="1278000"/>
            </a:xfrm>
            <a:prstGeom prst="ellipse">
              <a:avLst/>
            </a:prstGeom>
            <a:solidFill>
              <a:srgbClr val="2D1660"/>
            </a:solidFill>
            <a:ln>
              <a:noFill/>
            </a:ln>
          </p:spPr>
          <p:txBody>
            <a:bodyPr spcFirstLastPara="1" wrap="square" lIns="91433" tIns="91433" rIns="91433" bIns="91433" anchor="ctr" anchorCtr="0">
              <a:noAutofit/>
            </a:bodyPr>
            <a:lstStyle/>
            <a:p>
              <a:pPr>
                <a:buClr>
                  <a:srgbClr val="000000"/>
                </a:buClr>
                <a:buSzPts val="1400"/>
              </a:pPr>
              <a:endParaRPr sz="1867">
                <a:solidFill>
                  <a:srgbClr val="000000"/>
                </a:solidFill>
                <a:latin typeface="Arial"/>
                <a:ea typeface="Arial"/>
                <a:cs typeface="Arial"/>
                <a:sym typeface="Arial"/>
              </a:endParaRPr>
            </a:p>
          </p:txBody>
        </p:sp>
        <p:grpSp>
          <p:nvGrpSpPr>
            <p:cNvPr id="14" name="Google Shape;1157;p126">
              <a:extLst>
                <a:ext uri="{FF2B5EF4-FFF2-40B4-BE49-F238E27FC236}">
                  <a16:creationId xmlns:a16="http://schemas.microsoft.com/office/drawing/2014/main" id="{94FF32F9-BEF2-714A-AD16-11FEA5806759}"/>
                </a:ext>
              </a:extLst>
            </p:cNvPr>
            <p:cNvGrpSpPr/>
            <p:nvPr/>
          </p:nvGrpSpPr>
          <p:grpSpPr>
            <a:xfrm>
              <a:off x="1815185" y="3021275"/>
              <a:ext cx="5305415" cy="411600"/>
              <a:chOff x="1814700" y="2868875"/>
              <a:chExt cx="5304000" cy="411600"/>
            </a:xfrm>
          </p:grpSpPr>
          <p:sp>
            <p:nvSpPr>
              <p:cNvPr id="15" name="Google Shape;1158;p126">
                <a:extLst>
                  <a:ext uri="{FF2B5EF4-FFF2-40B4-BE49-F238E27FC236}">
                    <a16:creationId xmlns:a16="http://schemas.microsoft.com/office/drawing/2014/main" id="{D09AE44D-54D6-D247-96B9-37C46798C3B1}"/>
                  </a:ext>
                </a:extLst>
              </p:cNvPr>
              <p:cNvSpPr/>
              <p:nvPr/>
            </p:nvSpPr>
            <p:spPr>
              <a:xfrm>
                <a:off x="1814700" y="2868875"/>
                <a:ext cx="3268500" cy="411600"/>
              </a:xfrm>
              <a:prstGeom prst="roundRect">
                <a:avLst>
                  <a:gd name="adj" fmla="val 0"/>
                </a:avLst>
              </a:prstGeom>
              <a:solidFill>
                <a:srgbClr val="2D1660"/>
              </a:solidFill>
              <a:ln>
                <a:noFill/>
              </a:ln>
            </p:spPr>
            <p:txBody>
              <a:bodyPr spcFirstLastPara="1" wrap="square" lIns="91433" tIns="91433" rIns="91433" bIns="91433" anchor="ctr" anchorCtr="0">
                <a:noAutofit/>
              </a:bodyPr>
              <a:lstStyle/>
              <a:p>
                <a:pPr algn="ctr">
                  <a:buClr>
                    <a:srgbClr val="000000"/>
                  </a:buClr>
                  <a:buSzPts val="1400"/>
                </a:pPr>
                <a:r>
                  <a:rPr lang="en" sz="1400" b="1" dirty="0">
                    <a:solidFill>
                      <a:srgbClr val="FFFFFF"/>
                    </a:solidFill>
                    <a:latin typeface="Tahoma"/>
                    <a:ea typeface="Tahoma"/>
                    <a:cs typeface="Tahoma"/>
                    <a:sym typeface="Tahoma"/>
                  </a:rPr>
                  <a:t>In-database architecture</a:t>
                </a:r>
                <a:endParaRPr sz="1400" b="1" dirty="0">
                  <a:solidFill>
                    <a:srgbClr val="FFFFFF"/>
                  </a:solidFill>
                  <a:latin typeface="Tahoma"/>
                  <a:ea typeface="Tahoma"/>
                  <a:cs typeface="Tahoma"/>
                  <a:sym typeface="Tahoma"/>
                </a:endParaRPr>
              </a:p>
            </p:txBody>
          </p:sp>
          <p:cxnSp>
            <p:nvCxnSpPr>
              <p:cNvPr id="16" name="Google Shape;1159;p126">
                <a:extLst>
                  <a:ext uri="{FF2B5EF4-FFF2-40B4-BE49-F238E27FC236}">
                    <a16:creationId xmlns:a16="http://schemas.microsoft.com/office/drawing/2014/main" id="{FC1BB13A-4904-9D48-AA45-D4C3D3D85717}"/>
                  </a:ext>
                </a:extLst>
              </p:cNvPr>
              <p:cNvCxnSpPr/>
              <p:nvPr/>
            </p:nvCxnSpPr>
            <p:spPr>
              <a:xfrm>
                <a:off x="1814700" y="3280475"/>
                <a:ext cx="5304000" cy="0"/>
              </a:xfrm>
              <a:prstGeom prst="straightConnector1">
                <a:avLst/>
              </a:prstGeom>
              <a:noFill/>
              <a:ln w="28575" cap="flat" cmpd="sng">
                <a:solidFill>
                  <a:srgbClr val="2D1660"/>
                </a:solidFill>
                <a:prstDash val="solid"/>
                <a:round/>
                <a:headEnd type="none" w="sm" len="sm"/>
                <a:tailEnd type="none" w="sm" len="sm"/>
              </a:ln>
            </p:spPr>
          </p:cxnSp>
        </p:grpSp>
        <p:grpSp>
          <p:nvGrpSpPr>
            <p:cNvPr id="17" name="Google Shape;1160;p126">
              <a:extLst>
                <a:ext uri="{FF2B5EF4-FFF2-40B4-BE49-F238E27FC236}">
                  <a16:creationId xmlns:a16="http://schemas.microsoft.com/office/drawing/2014/main" id="{2EA94FCE-CECF-3B41-8B32-12DEE24559A4}"/>
                </a:ext>
              </a:extLst>
            </p:cNvPr>
            <p:cNvGrpSpPr/>
            <p:nvPr/>
          </p:nvGrpSpPr>
          <p:grpSpPr>
            <a:xfrm>
              <a:off x="1815185" y="3645631"/>
              <a:ext cx="5305415" cy="411600"/>
              <a:chOff x="1814700" y="3478525"/>
              <a:chExt cx="5304000" cy="411600"/>
            </a:xfrm>
          </p:grpSpPr>
          <p:sp>
            <p:nvSpPr>
              <p:cNvPr id="18" name="Google Shape;1161;p126">
                <a:extLst>
                  <a:ext uri="{FF2B5EF4-FFF2-40B4-BE49-F238E27FC236}">
                    <a16:creationId xmlns:a16="http://schemas.microsoft.com/office/drawing/2014/main" id="{34092FC9-2EB5-3744-A83B-7168BB93B148}"/>
                  </a:ext>
                </a:extLst>
              </p:cNvPr>
              <p:cNvSpPr/>
              <p:nvPr/>
            </p:nvSpPr>
            <p:spPr>
              <a:xfrm>
                <a:off x="1814700" y="3478525"/>
                <a:ext cx="3268500" cy="411600"/>
              </a:xfrm>
              <a:prstGeom prst="roundRect">
                <a:avLst>
                  <a:gd name="adj" fmla="val 0"/>
                </a:avLst>
              </a:prstGeom>
              <a:solidFill>
                <a:srgbClr val="442391"/>
              </a:solidFill>
              <a:ln>
                <a:noFill/>
              </a:ln>
            </p:spPr>
            <p:txBody>
              <a:bodyPr spcFirstLastPara="1" wrap="square" lIns="91433" tIns="91433" rIns="91433" bIns="91433" anchor="ctr" anchorCtr="0">
                <a:noAutofit/>
              </a:bodyPr>
              <a:lstStyle/>
              <a:p>
                <a:pPr algn="ctr">
                  <a:buClr>
                    <a:srgbClr val="000000"/>
                  </a:buClr>
                  <a:buSzPts val="1400"/>
                </a:pPr>
                <a:r>
                  <a:rPr lang="en" sz="1400" b="1" dirty="0">
                    <a:solidFill>
                      <a:srgbClr val="FFFFFF"/>
                    </a:solidFill>
                    <a:latin typeface="Tahoma"/>
                    <a:ea typeface="Tahoma"/>
                    <a:cs typeface="Tahoma"/>
                    <a:sym typeface="Tahoma"/>
                  </a:rPr>
                  <a:t>Semantic modeling layer</a:t>
                </a:r>
                <a:endParaRPr sz="1400" b="1" dirty="0">
                  <a:solidFill>
                    <a:srgbClr val="FFFFFF"/>
                  </a:solidFill>
                  <a:latin typeface="Tahoma"/>
                  <a:ea typeface="Tahoma"/>
                  <a:cs typeface="Tahoma"/>
                  <a:sym typeface="Tahoma"/>
                </a:endParaRPr>
              </a:p>
            </p:txBody>
          </p:sp>
          <p:cxnSp>
            <p:nvCxnSpPr>
              <p:cNvPr id="19" name="Google Shape;1162;p126">
                <a:extLst>
                  <a:ext uri="{FF2B5EF4-FFF2-40B4-BE49-F238E27FC236}">
                    <a16:creationId xmlns:a16="http://schemas.microsoft.com/office/drawing/2014/main" id="{BBC4172A-8385-1844-BA15-140481C963E6}"/>
                  </a:ext>
                </a:extLst>
              </p:cNvPr>
              <p:cNvCxnSpPr/>
              <p:nvPr/>
            </p:nvCxnSpPr>
            <p:spPr>
              <a:xfrm>
                <a:off x="1814700" y="3890125"/>
                <a:ext cx="5304000" cy="0"/>
              </a:xfrm>
              <a:prstGeom prst="straightConnector1">
                <a:avLst/>
              </a:prstGeom>
              <a:noFill/>
              <a:ln w="28575" cap="flat" cmpd="sng">
                <a:solidFill>
                  <a:srgbClr val="442391"/>
                </a:solidFill>
                <a:prstDash val="solid"/>
                <a:round/>
                <a:headEnd type="none" w="sm" len="sm"/>
                <a:tailEnd type="none" w="sm" len="sm"/>
              </a:ln>
            </p:spPr>
          </p:cxnSp>
        </p:grpSp>
        <p:grpSp>
          <p:nvGrpSpPr>
            <p:cNvPr id="20" name="Google Shape;1163;p126">
              <a:extLst>
                <a:ext uri="{FF2B5EF4-FFF2-40B4-BE49-F238E27FC236}">
                  <a16:creationId xmlns:a16="http://schemas.microsoft.com/office/drawing/2014/main" id="{82ABD550-3EE2-A346-B3D1-17707B4EB608}"/>
                </a:ext>
              </a:extLst>
            </p:cNvPr>
            <p:cNvGrpSpPr/>
            <p:nvPr/>
          </p:nvGrpSpPr>
          <p:grpSpPr>
            <a:xfrm>
              <a:off x="1815185" y="4269988"/>
              <a:ext cx="5305415" cy="411600"/>
              <a:chOff x="1814700" y="4117588"/>
              <a:chExt cx="5304000" cy="411600"/>
            </a:xfrm>
          </p:grpSpPr>
          <p:sp>
            <p:nvSpPr>
              <p:cNvPr id="21" name="Google Shape;1164;p126">
                <a:extLst>
                  <a:ext uri="{FF2B5EF4-FFF2-40B4-BE49-F238E27FC236}">
                    <a16:creationId xmlns:a16="http://schemas.microsoft.com/office/drawing/2014/main" id="{EAE5BBCB-E810-9F42-BCBD-0BF7EC9AE10A}"/>
                  </a:ext>
                </a:extLst>
              </p:cNvPr>
              <p:cNvSpPr/>
              <p:nvPr/>
            </p:nvSpPr>
            <p:spPr>
              <a:xfrm>
                <a:off x="1814700" y="4117588"/>
                <a:ext cx="3268500" cy="411600"/>
              </a:xfrm>
              <a:prstGeom prst="roundRect">
                <a:avLst>
                  <a:gd name="adj" fmla="val 0"/>
                </a:avLst>
              </a:prstGeom>
              <a:solidFill>
                <a:schemeClr val="accent1"/>
              </a:solidFill>
              <a:ln>
                <a:noFill/>
              </a:ln>
            </p:spPr>
            <p:txBody>
              <a:bodyPr spcFirstLastPara="1" wrap="square" lIns="91433" tIns="91433" rIns="91433" bIns="91433" anchor="ctr" anchorCtr="0">
                <a:noAutofit/>
              </a:bodyPr>
              <a:lstStyle/>
              <a:p>
                <a:pPr algn="ctr">
                  <a:buClr>
                    <a:srgbClr val="000000"/>
                  </a:buClr>
                  <a:buSzPts val="1400"/>
                </a:pPr>
                <a:r>
                  <a:rPr lang="en" sz="1400" b="1" dirty="0">
                    <a:solidFill>
                      <a:srgbClr val="FFFFFF"/>
                    </a:solidFill>
                    <a:latin typeface="Tahoma"/>
                    <a:ea typeface="Tahoma"/>
                    <a:cs typeface="Tahoma"/>
                    <a:sym typeface="Tahoma"/>
                  </a:rPr>
                  <a:t>‘API-first’ extensibility</a:t>
                </a:r>
                <a:endParaRPr sz="1400" b="1" dirty="0">
                  <a:solidFill>
                    <a:srgbClr val="FFFFFF"/>
                  </a:solidFill>
                  <a:latin typeface="Tahoma"/>
                  <a:ea typeface="Tahoma"/>
                  <a:cs typeface="Tahoma"/>
                  <a:sym typeface="Tahoma"/>
                </a:endParaRPr>
              </a:p>
            </p:txBody>
          </p:sp>
          <p:cxnSp>
            <p:nvCxnSpPr>
              <p:cNvPr id="22" name="Google Shape;1165;p126">
                <a:extLst>
                  <a:ext uri="{FF2B5EF4-FFF2-40B4-BE49-F238E27FC236}">
                    <a16:creationId xmlns:a16="http://schemas.microsoft.com/office/drawing/2014/main" id="{C0C42D75-D437-9D49-A057-0758C3AE6E0B}"/>
                  </a:ext>
                </a:extLst>
              </p:cNvPr>
              <p:cNvCxnSpPr/>
              <p:nvPr/>
            </p:nvCxnSpPr>
            <p:spPr>
              <a:xfrm>
                <a:off x="1814700" y="4529188"/>
                <a:ext cx="5304000" cy="0"/>
              </a:xfrm>
              <a:prstGeom prst="straightConnector1">
                <a:avLst/>
              </a:prstGeom>
              <a:noFill/>
              <a:ln w="28575" cap="flat" cmpd="sng">
                <a:solidFill>
                  <a:schemeClr val="accent1"/>
                </a:solidFill>
                <a:prstDash val="solid"/>
                <a:round/>
                <a:headEnd type="none" w="sm" len="sm"/>
                <a:tailEnd type="none" w="sm" len="sm"/>
              </a:ln>
            </p:spPr>
          </p:cxnSp>
        </p:grpSp>
      </p:grpSp>
    </p:spTree>
    <p:extLst>
      <p:ext uri="{BB962C8B-B14F-4D97-AF65-F5344CB8AC3E}">
        <p14:creationId xmlns:p14="http://schemas.microsoft.com/office/powerpoint/2010/main" val="39163371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911;p135">
            <a:extLst>
              <a:ext uri="{FF2B5EF4-FFF2-40B4-BE49-F238E27FC236}">
                <a16:creationId xmlns:a16="http://schemas.microsoft.com/office/drawing/2014/main" id="{6DECD490-11D1-6345-B28C-4312D50B7F8A}"/>
              </a:ext>
            </a:extLst>
          </p:cNvPr>
          <p:cNvPicPr preferRelativeResize="0"/>
          <p:nvPr/>
        </p:nvPicPr>
        <p:blipFill rotWithShape="1">
          <a:blip r:embed="rId2">
            <a:alphaModFix/>
          </a:blip>
          <a:srcRect b="9280"/>
          <a:stretch/>
        </p:blipFill>
        <p:spPr>
          <a:xfrm>
            <a:off x="5127" y="4367175"/>
            <a:ext cx="12192007" cy="2567024"/>
          </a:xfrm>
          <a:prstGeom prst="rect">
            <a:avLst/>
          </a:prstGeom>
          <a:noFill/>
          <a:ln>
            <a:noFill/>
          </a:ln>
        </p:spPr>
      </p:pic>
      <p:grpSp>
        <p:nvGrpSpPr>
          <p:cNvPr id="3" name="Google Shape;1912;p135">
            <a:extLst>
              <a:ext uri="{FF2B5EF4-FFF2-40B4-BE49-F238E27FC236}">
                <a16:creationId xmlns:a16="http://schemas.microsoft.com/office/drawing/2014/main" id="{9C436219-24D5-9044-AABD-C57E03D2AB11}"/>
              </a:ext>
            </a:extLst>
          </p:cNvPr>
          <p:cNvGrpSpPr/>
          <p:nvPr/>
        </p:nvGrpSpPr>
        <p:grpSpPr>
          <a:xfrm>
            <a:off x="5475380" y="4675751"/>
            <a:ext cx="1241331" cy="613276"/>
            <a:chOff x="8739075" y="5021662"/>
            <a:chExt cx="1241000" cy="613275"/>
          </a:xfrm>
        </p:grpSpPr>
        <p:sp>
          <p:nvSpPr>
            <p:cNvPr id="4" name="Google Shape;1913;p135">
              <a:extLst>
                <a:ext uri="{FF2B5EF4-FFF2-40B4-BE49-F238E27FC236}">
                  <a16:creationId xmlns:a16="http://schemas.microsoft.com/office/drawing/2014/main" id="{AE7F2B25-501D-224A-BF69-8ED32E379771}"/>
                </a:ext>
              </a:extLst>
            </p:cNvPr>
            <p:cNvSpPr/>
            <p:nvPr/>
          </p:nvSpPr>
          <p:spPr>
            <a:xfrm rot="10800000">
              <a:off x="8739075" y="5021662"/>
              <a:ext cx="317700" cy="582600"/>
            </a:xfrm>
            <a:prstGeom prst="upArrow">
              <a:avLst>
                <a:gd name="adj1" fmla="val 46254"/>
                <a:gd name="adj2" fmla="val 50000"/>
              </a:avLst>
            </a:prstGeom>
            <a:solidFill>
              <a:srgbClr val="452496"/>
            </a:solidFill>
            <a:ln>
              <a:noFill/>
            </a:ln>
          </p:spPr>
          <p:txBody>
            <a:bodyPr spcFirstLastPara="1" wrap="square" lIns="91433" tIns="91433" rIns="91433" bIns="91433" anchor="ctr" anchorCtr="0">
              <a:noAutofit/>
            </a:bodyPr>
            <a:lstStyle/>
            <a:p>
              <a:pPr>
                <a:buClr>
                  <a:srgbClr val="000000"/>
                </a:buClr>
                <a:buSzPts val="1400"/>
              </a:pPr>
              <a:endParaRPr sz="1867">
                <a:solidFill>
                  <a:srgbClr val="000000"/>
                </a:solidFill>
                <a:latin typeface="Arial"/>
                <a:ea typeface="Arial"/>
                <a:cs typeface="Arial"/>
                <a:sym typeface="Arial"/>
              </a:endParaRPr>
            </a:p>
          </p:txBody>
        </p:sp>
        <p:sp>
          <p:nvSpPr>
            <p:cNvPr id="5" name="Google Shape;1914;p135">
              <a:extLst>
                <a:ext uri="{FF2B5EF4-FFF2-40B4-BE49-F238E27FC236}">
                  <a16:creationId xmlns:a16="http://schemas.microsoft.com/office/drawing/2014/main" id="{BE2BD22C-CE65-DA44-82F1-BE83CF98410B}"/>
                </a:ext>
              </a:extLst>
            </p:cNvPr>
            <p:cNvSpPr/>
            <p:nvPr/>
          </p:nvSpPr>
          <p:spPr>
            <a:xfrm>
              <a:off x="9146375" y="5052337"/>
              <a:ext cx="833700" cy="582600"/>
            </a:xfrm>
            <a:prstGeom prst="upArrow">
              <a:avLst>
                <a:gd name="adj1" fmla="val 63830"/>
                <a:gd name="adj2" fmla="val 50000"/>
              </a:avLst>
            </a:prstGeom>
            <a:solidFill>
              <a:srgbClr val="452496"/>
            </a:solidFill>
            <a:ln>
              <a:noFill/>
            </a:ln>
          </p:spPr>
          <p:txBody>
            <a:bodyPr spcFirstLastPara="1" wrap="square" lIns="91433" tIns="91433" rIns="91433" bIns="91433" anchor="ctr" anchorCtr="0">
              <a:noAutofit/>
            </a:bodyPr>
            <a:lstStyle/>
            <a:p>
              <a:pPr>
                <a:buClr>
                  <a:srgbClr val="000000"/>
                </a:buClr>
                <a:buSzPts val="1400"/>
              </a:pPr>
              <a:endParaRPr sz="1867">
                <a:solidFill>
                  <a:srgbClr val="000000"/>
                </a:solidFill>
                <a:latin typeface="Arial"/>
                <a:ea typeface="Arial"/>
                <a:cs typeface="Arial"/>
                <a:sym typeface="Arial"/>
              </a:endParaRPr>
            </a:p>
          </p:txBody>
        </p:sp>
      </p:grpSp>
      <p:sp>
        <p:nvSpPr>
          <p:cNvPr id="6" name="Google Shape;1915;p135">
            <a:extLst>
              <a:ext uri="{FF2B5EF4-FFF2-40B4-BE49-F238E27FC236}">
                <a16:creationId xmlns:a16="http://schemas.microsoft.com/office/drawing/2014/main" id="{02A57D88-AE9A-D543-BFFA-0C00CC736B93}"/>
              </a:ext>
            </a:extLst>
          </p:cNvPr>
          <p:cNvSpPr txBox="1">
            <a:spLocks/>
          </p:cNvSpPr>
          <p:nvPr/>
        </p:nvSpPr>
        <p:spPr>
          <a:xfrm>
            <a:off x="0" y="3678238"/>
            <a:ext cx="11550650" cy="1036637"/>
          </a:xfrm>
          <a:prstGeom prst="rect">
            <a:avLst/>
          </a:prstGeom>
          <a:solidFill>
            <a:srgbClr val="452496"/>
          </a:solidFill>
          <a:ln>
            <a:noFill/>
          </a:ln>
        </p:spPr>
        <p:txBody>
          <a:bodyPr spcFirstLastPara="1" vert="horz" wrap="square" lIns="91433" tIns="91433" rIns="91433" bIns="91433" rtlCol="0" anchor="ctr"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30000"/>
              </a:lnSpc>
              <a:spcBef>
                <a:spcPts val="0"/>
              </a:spcBef>
              <a:buClr>
                <a:srgbClr val="000000"/>
              </a:buClr>
              <a:buSzPts val="1500"/>
              <a:buFont typeface="Arial" panose="020B0604020202020204" pitchFamily="34" charset="0"/>
              <a:buNone/>
            </a:pPr>
            <a:r>
              <a:rPr lang="en-CA" sz="2000" b="1">
                <a:solidFill>
                  <a:srgbClr val="FFFFFF"/>
                </a:solidFill>
                <a:latin typeface="Tahoma"/>
                <a:ea typeface="Tahoma"/>
                <a:cs typeface="Tahoma"/>
                <a:sym typeface="Tahoma"/>
              </a:rPr>
              <a:t>Looker Data Platform</a:t>
            </a:r>
            <a:endParaRPr lang="en-CA" sz="1467">
              <a:solidFill>
                <a:schemeClr val="lt1"/>
              </a:solidFill>
              <a:latin typeface="Tahoma"/>
              <a:ea typeface="Tahoma"/>
              <a:cs typeface="Tahoma"/>
              <a:sym typeface="Tahoma"/>
            </a:endParaRPr>
          </a:p>
          <a:p>
            <a:pPr marL="0" indent="0" algn="ctr">
              <a:lnSpc>
                <a:spcPct val="130000"/>
              </a:lnSpc>
              <a:spcBef>
                <a:spcPts val="0"/>
              </a:spcBef>
              <a:buClr>
                <a:srgbClr val="000000"/>
              </a:buClr>
              <a:buSzPts val="1200"/>
              <a:buFont typeface="Arial" panose="020B0604020202020204" pitchFamily="34" charset="0"/>
              <a:buNone/>
            </a:pPr>
            <a:r>
              <a:rPr lang="en-CA" sz="1600">
                <a:solidFill>
                  <a:schemeClr val="lt1"/>
                </a:solidFill>
                <a:latin typeface="Tahoma"/>
                <a:ea typeface="Tahoma"/>
                <a:cs typeface="Tahoma"/>
                <a:sym typeface="Tahoma"/>
              </a:rPr>
              <a:t>Governed metrics  |  Best-in-class APIs  |  In-database  |  Git version-control  |  Security  |  Cloud</a:t>
            </a:r>
          </a:p>
        </p:txBody>
      </p:sp>
      <p:grpSp>
        <p:nvGrpSpPr>
          <p:cNvPr id="7" name="Google Shape;1917;p135">
            <a:extLst>
              <a:ext uri="{FF2B5EF4-FFF2-40B4-BE49-F238E27FC236}">
                <a16:creationId xmlns:a16="http://schemas.microsoft.com/office/drawing/2014/main" id="{C6B08E17-739F-1449-8194-C961B72C8806}"/>
              </a:ext>
            </a:extLst>
          </p:cNvPr>
          <p:cNvGrpSpPr/>
          <p:nvPr/>
        </p:nvGrpSpPr>
        <p:grpSpPr>
          <a:xfrm>
            <a:off x="3125647" y="369487"/>
            <a:ext cx="2917915" cy="2983448"/>
            <a:chOff x="3192713" y="369487"/>
            <a:chExt cx="2917138" cy="2983448"/>
          </a:xfrm>
        </p:grpSpPr>
        <p:grpSp>
          <p:nvGrpSpPr>
            <p:cNvPr id="8" name="Google Shape;1918;p135">
              <a:extLst>
                <a:ext uri="{FF2B5EF4-FFF2-40B4-BE49-F238E27FC236}">
                  <a16:creationId xmlns:a16="http://schemas.microsoft.com/office/drawing/2014/main" id="{5E14EB83-2C57-1D42-BD67-3275359EF8CB}"/>
                </a:ext>
              </a:extLst>
            </p:cNvPr>
            <p:cNvGrpSpPr/>
            <p:nvPr/>
          </p:nvGrpSpPr>
          <p:grpSpPr>
            <a:xfrm>
              <a:off x="3192713" y="369487"/>
              <a:ext cx="2917138" cy="2983448"/>
              <a:chOff x="3192713" y="369487"/>
              <a:chExt cx="2917138" cy="2983448"/>
            </a:xfrm>
          </p:grpSpPr>
          <p:sp>
            <p:nvSpPr>
              <p:cNvPr id="10" name="Google Shape;1919;p135">
                <a:extLst>
                  <a:ext uri="{FF2B5EF4-FFF2-40B4-BE49-F238E27FC236}">
                    <a16:creationId xmlns:a16="http://schemas.microsoft.com/office/drawing/2014/main" id="{FA5E7995-BB1C-064D-8E93-7C2E0C2BCDDA}"/>
                  </a:ext>
                </a:extLst>
              </p:cNvPr>
              <p:cNvSpPr/>
              <p:nvPr/>
            </p:nvSpPr>
            <p:spPr>
              <a:xfrm>
                <a:off x="3198051" y="369487"/>
                <a:ext cx="2911800" cy="618000"/>
              </a:xfrm>
              <a:prstGeom prst="rect">
                <a:avLst/>
              </a:prstGeom>
              <a:solidFill>
                <a:srgbClr val="0092E5"/>
              </a:solidFill>
              <a:ln>
                <a:noFill/>
              </a:ln>
            </p:spPr>
            <p:txBody>
              <a:bodyPr spcFirstLastPara="1" wrap="square" lIns="91433" tIns="45700" rIns="91433" bIns="45700" anchor="ctr" anchorCtr="0">
                <a:noAutofit/>
              </a:bodyPr>
              <a:lstStyle/>
              <a:p>
                <a:pPr algn="ctr">
                  <a:buClr>
                    <a:srgbClr val="000000"/>
                  </a:buClr>
                  <a:buSzPts val="1100"/>
                </a:pPr>
                <a:r>
                  <a:rPr lang="en" sz="1467" b="1">
                    <a:solidFill>
                      <a:srgbClr val="FFFFFF"/>
                    </a:solidFill>
                    <a:latin typeface="Tahoma"/>
                    <a:ea typeface="Tahoma"/>
                    <a:cs typeface="Tahoma"/>
                    <a:sym typeface="Tahoma"/>
                  </a:rPr>
                  <a:t>Integrated Insights</a:t>
                </a:r>
                <a:endParaRPr sz="1467">
                  <a:solidFill>
                    <a:srgbClr val="000000"/>
                  </a:solidFill>
                  <a:latin typeface="Arial"/>
                  <a:ea typeface="Arial"/>
                  <a:cs typeface="Arial"/>
                  <a:sym typeface="Arial"/>
                </a:endParaRPr>
              </a:p>
            </p:txBody>
          </p:sp>
          <p:sp>
            <p:nvSpPr>
              <p:cNvPr id="11" name="Google Shape;1920;p135">
                <a:extLst>
                  <a:ext uri="{FF2B5EF4-FFF2-40B4-BE49-F238E27FC236}">
                    <a16:creationId xmlns:a16="http://schemas.microsoft.com/office/drawing/2014/main" id="{C545DFE4-1A46-DB4F-9A3A-3419DD65B0B1}"/>
                  </a:ext>
                </a:extLst>
              </p:cNvPr>
              <p:cNvSpPr txBox="1"/>
              <p:nvPr/>
            </p:nvSpPr>
            <p:spPr>
              <a:xfrm>
                <a:off x="4683026" y="1390223"/>
                <a:ext cx="1415100" cy="1962300"/>
              </a:xfrm>
              <a:prstGeom prst="rect">
                <a:avLst/>
              </a:prstGeom>
              <a:solidFill>
                <a:srgbClr val="FFFFFF"/>
              </a:solidFill>
              <a:ln>
                <a:noFill/>
              </a:ln>
            </p:spPr>
            <p:txBody>
              <a:bodyPr spcFirstLastPara="1" wrap="square" lIns="91433" tIns="91433" rIns="91433" bIns="91433" anchor="b" anchorCtr="0">
                <a:noAutofit/>
              </a:bodyPr>
              <a:lstStyle/>
              <a:p>
                <a:pPr algn="ctr">
                  <a:buClr>
                    <a:srgbClr val="000000"/>
                  </a:buClr>
                  <a:buSzPts val="900"/>
                </a:pPr>
                <a:r>
                  <a:rPr lang="en" sz="1200">
                    <a:solidFill>
                      <a:srgbClr val="434343"/>
                    </a:solidFill>
                    <a:latin typeface="Tahoma"/>
                    <a:ea typeface="Tahoma"/>
                    <a:cs typeface="Tahoma"/>
                    <a:sym typeface="Tahoma"/>
                  </a:rPr>
                  <a:t>Sales reps at Slack have the metrics their customers care about most within a pre-populated slide deck </a:t>
                </a:r>
                <a:endParaRPr sz="1067">
                  <a:solidFill>
                    <a:srgbClr val="F3F3F3"/>
                  </a:solidFill>
                  <a:latin typeface="Tahoma"/>
                  <a:ea typeface="Tahoma"/>
                  <a:cs typeface="Tahoma"/>
                  <a:sym typeface="Tahoma"/>
                </a:endParaRPr>
              </a:p>
            </p:txBody>
          </p:sp>
          <p:sp>
            <p:nvSpPr>
              <p:cNvPr id="12" name="Google Shape;1921;p135">
                <a:extLst>
                  <a:ext uri="{FF2B5EF4-FFF2-40B4-BE49-F238E27FC236}">
                    <a16:creationId xmlns:a16="http://schemas.microsoft.com/office/drawing/2014/main" id="{ABE9E500-3976-7445-994B-005100684F1E}"/>
                  </a:ext>
                </a:extLst>
              </p:cNvPr>
              <p:cNvSpPr/>
              <p:nvPr/>
            </p:nvSpPr>
            <p:spPr>
              <a:xfrm>
                <a:off x="3192713" y="930300"/>
                <a:ext cx="2911800" cy="517200"/>
              </a:xfrm>
              <a:prstGeom prst="rect">
                <a:avLst/>
              </a:prstGeom>
              <a:noFill/>
              <a:ln>
                <a:noFill/>
              </a:ln>
            </p:spPr>
            <p:txBody>
              <a:bodyPr spcFirstLastPara="1" wrap="square" lIns="91433" tIns="45700" rIns="91433" bIns="45700" anchor="ctr" anchorCtr="0">
                <a:noAutofit/>
              </a:bodyPr>
              <a:lstStyle/>
              <a:p>
                <a:pPr algn="ctr">
                  <a:buClr>
                    <a:srgbClr val="000000"/>
                  </a:buClr>
                  <a:buSzPts val="900"/>
                </a:pPr>
                <a:r>
                  <a:rPr lang="en" sz="1200">
                    <a:solidFill>
                      <a:schemeClr val="accent3"/>
                    </a:solidFill>
                    <a:latin typeface="Tahoma"/>
                    <a:ea typeface="Tahoma"/>
                    <a:cs typeface="Tahoma"/>
                    <a:sym typeface="Tahoma"/>
                  </a:rPr>
                  <a:t> Contextual | Passive | Where you work</a:t>
                </a:r>
                <a:endParaRPr sz="1200">
                  <a:solidFill>
                    <a:schemeClr val="accent3"/>
                  </a:solidFill>
                  <a:latin typeface="Tahoma"/>
                  <a:ea typeface="Tahoma"/>
                  <a:cs typeface="Tahoma"/>
                  <a:sym typeface="Tahoma"/>
                </a:endParaRPr>
              </a:p>
            </p:txBody>
          </p:sp>
          <p:cxnSp>
            <p:nvCxnSpPr>
              <p:cNvPr id="13" name="Google Shape;1922;p135">
                <a:extLst>
                  <a:ext uri="{FF2B5EF4-FFF2-40B4-BE49-F238E27FC236}">
                    <a16:creationId xmlns:a16="http://schemas.microsoft.com/office/drawing/2014/main" id="{9746B113-EF6A-D848-960B-20FD2B150773}"/>
                  </a:ext>
                </a:extLst>
              </p:cNvPr>
              <p:cNvCxnSpPr/>
              <p:nvPr/>
            </p:nvCxnSpPr>
            <p:spPr>
              <a:xfrm>
                <a:off x="4648412" y="1452625"/>
                <a:ext cx="0" cy="1837500"/>
              </a:xfrm>
              <a:prstGeom prst="straightConnector1">
                <a:avLst/>
              </a:prstGeom>
              <a:noFill/>
              <a:ln w="19050" cap="flat" cmpd="sng">
                <a:solidFill>
                  <a:schemeClr val="accent3"/>
                </a:solidFill>
                <a:prstDash val="solid"/>
                <a:round/>
                <a:headEnd type="none" w="sm" len="sm"/>
                <a:tailEnd type="none" w="sm" len="sm"/>
              </a:ln>
            </p:spPr>
          </p:cxnSp>
          <p:grpSp>
            <p:nvGrpSpPr>
              <p:cNvPr id="14" name="Google Shape;1923;p135">
                <a:extLst>
                  <a:ext uri="{FF2B5EF4-FFF2-40B4-BE49-F238E27FC236}">
                    <a16:creationId xmlns:a16="http://schemas.microsoft.com/office/drawing/2014/main" id="{39D4CE4A-1223-D14E-B411-6B810380FF8F}"/>
                  </a:ext>
                </a:extLst>
              </p:cNvPr>
              <p:cNvGrpSpPr/>
              <p:nvPr/>
            </p:nvGrpSpPr>
            <p:grpSpPr>
              <a:xfrm>
                <a:off x="3192713" y="1390335"/>
                <a:ext cx="1415400" cy="1962600"/>
                <a:chOff x="3192713" y="1390335"/>
                <a:chExt cx="1415400" cy="1962600"/>
              </a:xfrm>
            </p:grpSpPr>
            <p:sp>
              <p:nvSpPr>
                <p:cNvPr id="15" name="Google Shape;1924;p135">
                  <a:extLst>
                    <a:ext uri="{FF2B5EF4-FFF2-40B4-BE49-F238E27FC236}">
                      <a16:creationId xmlns:a16="http://schemas.microsoft.com/office/drawing/2014/main" id="{0F19F533-C9DF-F24D-AADF-B4F61076162D}"/>
                    </a:ext>
                  </a:extLst>
                </p:cNvPr>
                <p:cNvSpPr txBox="1"/>
                <p:nvPr/>
              </p:nvSpPr>
              <p:spPr>
                <a:xfrm>
                  <a:off x="3192713" y="1390335"/>
                  <a:ext cx="1415400" cy="1962600"/>
                </a:xfrm>
                <a:prstGeom prst="rect">
                  <a:avLst/>
                </a:prstGeom>
                <a:solidFill>
                  <a:srgbClr val="FFFFFF"/>
                </a:solidFill>
                <a:ln>
                  <a:noFill/>
                </a:ln>
              </p:spPr>
              <p:txBody>
                <a:bodyPr spcFirstLastPara="1" wrap="square" lIns="91433" tIns="91433" rIns="91433" bIns="91433" anchor="b" anchorCtr="0">
                  <a:noAutofit/>
                </a:bodyPr>
                <a:lstStyle/>
                <a:p>
                  <a:pPr algn="ctr">
                    <a:buClr>
                      <a:srgbClr val="282828"/>
                    </a:buClr>
                    <a:buSzPts val="500"/>
                  </a:pPr>
                  <a:endParaRPr sz="1067">
                    <a:solidFill>
                      <a:srgbClr val="434343"/>
                    </a:solidFill>
                    <a:latin typeface="Tahoma"/>
                    <a:ea typeface="Tahoma"/>
                    <a:cs typeface="Tahoma"/>
                    <a:sym typeface="Tahoma"/>
                  </a:endParaRPr>
                </a:p>
                <a:p>
                  <a:pPr algn="ctr">
                    <a:buClr>
                      <a:srgbClr val="000000"/>
                    </a:buClr>
                    <a:buSzPts val="900"/>
                  </a:pPr>
                  <a:r>
                    <a:rPr lang="en" sz="1200">
                      <a:solidFill>
                        <a:srgbClr val="434343"/>
                      </a:solidFill>
                      <a:latin typeface="Tahoma"/>
                      <a:ea typeface="Tahoma"/>
                      <a:cs typeface="Tahoma"/>
                      <a:sym typeface="Tahoma"/>
                    </a:rPr>
                    <a:t>Sales reps have more context on customer calls with valuable usage data embedded within Salesforce</a:t>
                  </a:r>
                  <a:endParaRPr sz="1200">
                    <a:solidFill>
                      <a:srgbClr val="434343"/>
                    </a:solidFill>
                    <a:latin typeface="Tahoma"/>
                    <a:ea typeface="Tahoma"/>
                    <a:cs typeface="Tahoma"/>
                    <a:sym typeface="Tahoma"/>
                  </a:endParaRPr>
                </a:p>
              </p:txBody>
            </p:sp>
            <p:pic>
              <p:nvPicPr>
                <p:cNvPr id="16" name="Google Shape;1925;p135">
                  <a:extLst>
                    <a:ext uri="{FF2B5EF4-FFF2-40B4-BE49-F238E27FC236}">
                      <a16:creationId xmlns:a16="http://schemas.microsoft.com/office/drawing/2014/main" id="{B8213AE6-7CAF-014C-9942-ACE3EDCC459D}"/>
                    </a:ext>
                  </a:extLst>
                </p:cNvPr>
                <p:cNvPicPr preferRelativeResize="0"/>
                <p:nvPr/>
              </p:nvPicPr>
              <p:blipFill rotWithShape="1">
                <a:blip r:embed="rId3">
                  <a:alphaModFix/>
                </a:blip>
                <a:srcRect t="25998" b="28059"/>
                <a:stretch/>
              </p:blipFill>
              <p:spPr>
                <a:xfrm>
                  <a:off x="3557173" y="1473200"/>
                  <a:ext cx="686479" cy="315375"/>
                </a:xfrm>
                <a:prstGeom prst="rect">
                  <a:avLst/>
                </a:prstGeom>
                <a:noFill/>
                <a:ln>
                  <a:noFill/>
                </a:ln>
              </p:spPr>
            </p:pic>
          </p:grpSp>
        </p:grpSp>
        <p:pic>
          <p:nvPicPr>
            <p:cNvPr id="9" name="Google Shape;1926;p135">
              <a:extLst>
                <a:ext uri="{FF2B5EF4-FFF2-40B4-BE49-F238E27FC236}">
                  <a16:creationId xmlns:a16="http://schemas.microsoft.com/office/drawing/2014/main" id="{FDCAFF32-9D77-BF45-AABE-03EC7BA10ADD}"/>
                </a:ext>
              </a:extLst>
            </p:cNvPr>
            <p:cNvPicPr preferRelativeResize="0"/>
            <p:nvPr/>
          </p:nvPicPr>
          <p:blipFill rotWithShape="1">
            <a:blip r:embed="rId4">
              <a:alphaModFix/>
            </a:blip>
            <a:srcRect l="6543" t="27431" r="5130" b="18299"/>
            <a:stretch/>
          </p:blipFill>
          <p:spPr>
            <a:xfrm>
              <a:off x="4813410" y="1473200"/>
              <a:ext cx="1154328" cy="315375"/>
            </a:xfrm>
            <a:prstGeom prst="rect">
              <a:avLst/>
            </a:prstGeom>
            <a:noFill/>
            <a:ln>
              <a:noFill/>
            </a:ln>
          </p:spPr>
        </p:pic>
      </p:grpSp>
      <p:grpSp>
        <p:nvGrpSpPr>
          <p:cNvPr id="17" name="Google Shape;1927;p135">
            <a:extLst>
              <a:ext uri="{FF2B5EF4-FFF2-40B4-BE49-F238E27FC236}">
                <a16:creationId xmlns:a16="http://schemas.microsoft.com/office/drawing/2014/main" id="{49CEBB10-94E3-A441-9CFF-0391BEBFF9CD}"/>
              </a:ext>
            </a:extLst>
          </p:cNvPr>
          <p:cNvGrpSpPr/>
          <p:nvPr/>
        </p:nvGrpSpPr>
        <p:grpSpPr>
          <a:xfrm>
            <a:off x="6142756" y="369662"/>
            <a:ext cx="2926680" cy="2983273"/>
            <a:chOff x="6209018" y="369661"/>
            <a:chExt cx="2925900" cy="2983274"/>
          </a:xfrm>
        </p:grpSpPr>
        <p:sp>
          <p:nvSpPr>
            <p:cNvPr id="18" name="Google Shape;1928;p135">
              <a:extLst>
                <a:ext uri="{FF2B5EF4-FFF2-40B4-BE49-F238E27FC236}">
                  <a16:creationId xmlns:a16="http://schemas.microsoft.com/office/drawing/2014/main" id="{E0983BE1-B4B0-4F44-B86A-E959FEEF7979}"/>
                </a:ext>
              </a:extLst>
            </p:cNvPr>
            <p:cNvSpPr/>
            <p:nvPr/>
          </p:nvSpPr>
          <p:spPr>
            <a:xfrm>
              <a:off x="6209018" y="369661"/>
              <a:ext cx="2925900" cy="618000"/>
            </a:xfrm>
            <a:prstGeom prst="rect">
              <a:avLst/>
            </a:prstGeom>
            <a:solidFill>
              <a:srgbClr val="E13D73"/>
            </a:solidFill>
            <a:ln>
              <a:noFill/>
            </a:ln>
          </p:spPr>
          <p:txBody>
            <a:bodyPr spcFirstLastPara="1" wrap="square" lIns="91433" tIns="45700" rIns="91433" bIns="45700" anchor="ctr" anchorCtr="0">
              <a:noAutofit/>
            </a:bodyPr>
            <a:lstStyle/>
            <a:p>
              <a:pPr algn="ctr">
                <a:buClr>
                  <a:srgbClr val="000000"/>
                </a:buClr>
                <a:buSzPts val="1100"/>
              </a:pPr>
              <a:r>
                <a:rPr lang="en" sz="1467" b="1">
                  <a:solidFill>
                    <a:srgbClr val="FFFFFF"/>
                  </a:solidFill>
                  <a:latin typeface="Tahoma"/>
                  <a:ea typeface="Tahoma"/>
                  <a:cs typeface="Tahoma"/>
                  <a:sym typeface="Tahoma"/>
                </a:rPr>
                <a:t>Data-driven Workflows</a:t>
              </a:r>
              <a:endParaRPr sz="1467">
                <a:solidFill>
                  <a:srgbClr val="000000"/>
                </a:solidFill>
                <a:latin typeface="Arial"/>
                <a:ea typeface="Arial"/>
                <a:cs typeface="Arial"/>
                <a:sym typeface="Arial"/>
              </a:endParaRPr>
            </a:p>
          </p:txBody>
        </p:sp>
        <p:sp>
          <p:nvSpPr>
            <p:cNvPr id="19" name="Google Shape;1929;p135">
              <a:extLst>
                <a:ext uri="{FF2B5EF4-FFF2-40B4-BE49-F238E27FC236}">
                  <a16:creationId xmlns:a16="http://schemas.microsoft.com/office/drawing/2014/main" id="{D8C1AC56-A2B4-5243-B460-B3440D7D85AD}"/>
                </a:ext>
              </a:extLst>
            </p:cNvPr>
            <p:cNvSpPr/>
            <p:nvPr/>
          </p:nvSpPr>
          <p:spPr>
            <a:xfrm>
              <a:off x="6212213" y="930300"/>
              <a:ext cx="2911800" cy="517200"/>
            </a:xfrm>
            <a:prstGeom prst="rect">
              <a:avLst/>
            </a:prstGeom>
            <a:noFill/>
            <a:ln>
              <a:noFill/>
            </a:ln>
          </p:spPr>
          <p:txBody>
            <a:bodyPr spcFirstLastPara="1" wrap="square" lIns="91433" tIns="45700" rIns="91433" bIns="45700" anchor="ctr" anchorCtr="0">
              <a:noAutofit/>
            </a:bodyPr>
            <a:lstStyle/>
            <a:p>
              <a:pPr algn="ctr">
                <a:buClr>
                  <a:srgbClr val="000000"/>
                </a:buClr>
                <a:buSzPts val="800"/>
              </a:pPr>
              <a:r>
                <a:rPr lang="en" sz="1067">
                  <a:solidFill>
                    <a:schemeClr val="accent2"/>
                  </a:solidFill>
                  <a:latin typeface="Tahoma"/>
                  <a:ea typeface="Tahoma"/>
                  <a:cs typeface="Tahoma"/>
                  <a:sym typeface="Tahoma"/>
                </a:rPr>
                <a:t>Operational | Time-sensitive | Task-driven</a:t>
              </a:r>
              <a:endParaRPr sz="1067">
                <a:solidFill>
                  <a:schemeClr val="accent2"/>
                </a:solidFill>
                <a:latin typeface="Tahoma"/>
                <a:ea typeface="Tahoma"/>
                <a:cs typeface="Tahoma"/>
                <a:sym typeface="Tahoma"/>
              </a:endParaRPr>
            </a:p>
          </p:txBody>
        </p:sp>
        <p:cxnSp>
          <p:nvCxnSpPr>
            <p:cNvPr id="20" name="Google Shape;1930;p135">
              <a:extLst>
                <a:ext uri="{FF2B5EF4-FFF2-40B4-BE49-F238E27FC236}">
                  <a16:creationId xmlns:a16="http://schemas.microsoft.com/office/drawing/2014/main" id="{A420A347-328D-644F-9350-AE5E6E62D9A4}"/>
                </a:ext>
              </a:extLst>
            </p:cNvPr>
            <p:cNvCxnSpPr/>
            <p:nvPr/>
          </p:nvCxnSpPr>
          <p:spPr>
            <a:xfrm>
              <a:off x="7668137" y="1452875"/>
              <a:ext cx="0" cy="1837500"/>
            </a:xfrm>
            <a:prstGeom prst="straightConnector1">
              <a:avLst/>
            </a:prstGeom>
            <a:noFill/>
            <a:ln w="19050" cap="flat" cmpd="sng">
              <a:solidFill>
                <a:schemeClr val="accent2"/>
              </a:solidFill>
              <a:prstDash val="solid"/>
              <a:round/>
              <a:headEnd type="none" w="sm" len="sm"/>
              <a:tailEnd type="none" w="sm" len="sm"/>
            </a:ln>
          </p:spPr>
        </p:cxnSp>
        <p:grpSp>
          <p:nvGrpSpPr>
            <p:cNvPr id="21" name="Google Shape;1931;p135">
              <a:extLst>
                <a:ext uri="{FF2B5EF4-FFF2-40B4-BE49-F238E27FC236}">
                  <a16:creationId xmlns:a16="http://schemas.microsoft.com/office/drawing/2014/main" id="{D83AF6E5-1709-2D4A-BE0D-88039AAA4E02}"/>
                </a:ext>
              </a:extLst>
            </p:cNvPr>
            <p:cNvGrpSpPr/>
            <p:nvPr/>
          </p:nvGrpSpPr>
          <p:grpSpPr>
            <a:xfrm>
              <a:off x="6212213" y="1390335"/>
              <a:ext cx="1415400" cy="1962600"/>
              <a:chOff x="6212213" y="1390335"/>
              <a:chExt cx="1415400" cy="1962600"/>
            </a:xfrm>
          </p:grpSpPr>
          <p:sp>
            <p:nvSpPr>
              <p:cNvPr id="25" name="Google Shape;1932;p135">
                <a:extLst>
                  <a:ext uri="{FF2B5EF4-FFF2-40B4-BE49-F238E27FC236}">
                    <a16:creationId xmlns:a16="http://schemas.microsoft.com/office/drawing/2014/main" id="{4115A44E-75AE-0448-8628-F36EF3281898}"/>
                  </a:ext>
                </a:extLst>
              </p:cNvPr>
              <p:cNvSpPr txBox="1"/>
              <p:nvPr/>
            </p:nvSpPr>
            <p:spPr>
              <a:xfrm>
                <a:off x="6212213" y="1390335"/>
                <a:ext cx="1415400" cy="1962600"/>
              </a:xfrm>
              <a:prstGeom prst="rect">
                <a:avLst/>
              </a:prstGeom>
              <a:solidFill>
                <a:srgbClr val="FFFFFF"/>
              </a:solidFill>
              <a:ln>
                <a:noFill/>
              </a:ln>
            </p:spPr>
            <p:txBody>
              <a:bodyPr spcFirstLastPara="1" wrap="square" lIns="91433" tIns="91433" rIns="91433" bIns="91433" anchor="b" anchorCtr="0">
                <a:noAutofit/>
              </a:bodyPr>
              <a:lstStyle/>
              <a:p>
                <a:pPr algn="ctr">
                  <a:buClr>
                    <a:srgbClr val="000000"/>
                  </a:buClr>
                  <a:buSzPts val="900"/>
                </a:pPr>
                <a:r>
                  <a:rPr lang="en" sz="1200">
                    <a:solidFill>
                      <a:srgbClr val="434343"/>
                    </a:solidFill>
                    <a:latin typeface="Tahoma"/>
                    <a:ea typeface="Tahoma"/>
                    <a:cs typeface="Tahoma"/>
                    <a:sym typeface="Tahoma"/>
                  </a:rPr>
                  <a:t>Reduce churn with automated alerts and email follow ups for success managers based on customer health </a:t>
                </a:r>
                <a:endParaRPr sz="1067">
                  <a:solidFill>
                    <a:srgbClr val="434343"/>
                  </a:solidFill>
                  <a:latin typeface="Tahoma"/>
                  <a:ea typeface="Tahoma"/>
                  <a:cs typeface="Tahoma"/>
                  <a:sym typeface="Tahoma"/>
                </a:endParaRPr>
              </a:p>
            </p:txBody>
          </p:sp>
          <p:pic>
            <p:nvPicPr>
              <p:cNvPr id="26" name="Google Shape;1933;p135">
                <a:extLst>
                  <a:ext uri="{FF2B5EF4-FFF2-40B4-BE49-F238E27FC236}">
                    <a16:creationId xmlns:a16="http://schemas.microsoft.com/office/drawing/2014/main" id="{7665D8CA-BC90-904B-B6E6-3A684FF240D4}"/>
                  </a:ext>
                </a:extLst>
              </p:cNvPr>
              <p:cNvPicPr preferRelativeResize="0"/>
              <p:nvPr/>
            </p:nvPicPr>
            <p:blipFill rotWithShape="1">
              <a:blip r:embed="rId5">
                <a:alphaModFix/>
              </a:blip>
              <a:srcRect l="15880" t="34349" r="15962" b="34872"/>
              <a:stretch/>
            </p:blipFill>
            <p:spPr>
              <a:xfrm>
                <a:off x="6342737" y="1511761"/>
                <a:ext cx="1154350" cy="277540"/>
              </a:xfrm>
              <a:prstGeom prst="rect">
                <a:avLst/>
              </a:prstGeom>
              <a:noFill/>
              <a:ln>
                <a:noFill/>
              </a:ln>
            </p:spPr>
          </p:pic>
        </p:grpSp>
        <p:grpSp>
          <p:nvGrpSpPr>
            <p:cNvPr id="22" name="Google Shape;1934;p135">
              <a:extLst>
                <a:ext uri="{FF2B5EF4-FFF2-40B4-BE49-F238E27FC236}">
                  <a16:creationId xmlns:a16="http://schemas.microsoft.com/office/drawing/2014/main" id="{EE8B46F6-1D76-FE46-B12B-8121F15AE0C3}"/>
                </a:ext>
              </a:extLst>
            </p:cNvPr>
            <p:cNvGrpSpPr/>
            <p:nvPr/>
          </p:nvGrpSpPr>
          <p:grpSpPr>
            <a:xfrm>
              <a:off x="7702526" y="1390223"/>
              <a:ext cx="1415100" cy="1962300"/>
              <a:chOff x="7702526" y="1390223"/>
              <a:chExt cx="1415100" cy="1962300"/>
            </a:xfrm>
          </p:grpSpPr>
          <p:sp>
            <p:nvSpPr>
              <p:cNvPr id="23" name="Google Shape;1935;p135">
                <a:extLst>
                  <a:ext uri="{FF2B5EF4-FFF2-40B4-BE49-F238E27FC236}">
                    <a16:creationId xmlns:a16="http://schemas.microsoft.com/office/drawing/2014/main" id="{45474E1D-4DCD-FC4E-A1EE-E2AA10315BA5}"/>
                  </a:ext>
                </a:extLst>
              </p:cNvPr>
              <p:cNvSpPr txBox="1"/>
              <p:nvPr/>
            </p:nvSpPr>
            <p:spPr>
              <a:xfrm>
                <a:off x="7702526" y="1390223"/>
                <a:ext cx="1415100" cy="1962300"/>
              </a:xfrm>
              <a:prstGeom prst="rect">
                <a:avLst/>
              </a:prstGeom>
              <a:solidFill>
                <a:srgbClr val="FFFFFF"/>
              </a:solidFill>
              <a:ln>
                <a:noFill/>
              </a:ln>
            </p:spPr>
            <p:txBody>
              <a:bodyPr spcFirstLastPara="1" wrap="square" lIns="91433" tIns="91433" rIns="91433" bIns="91433" anchor="b" anchorCtr="0">
                <a:noAutofit/>
              </a:bodyPr>
              <a:lstStyle/>
              <a:p>
                <a:pPr algn="ctr">
                  <a:buClr>
                    <a:srgbClr val="000000"/>
                  </a:buClr>
                  <a:buSzPts val="900"/>
                </a:pPr>
                <a:r>
                  <a:rPr lang="en" sz="1200">
                    <a:solidFill>
                      <a:srgbClr val="434343"/>
                    </a:solidFill>
                    <a:latin typeface="Tahoma"/>
                    <a:ea typeface="Tahoma"/>
                    <a:cs typeface="Tahoma"/>
                    <a:sym typeface="Tahoma"/>
                  </a:rPr>
                  <a:t>Increase ROI on digital ad spend by optimizing bids in real-time with ML ‘bid-bot’, trained with governed data</a:t>
                </a:r>
                <a:endParaRPr sz="1067">
                  <a:solidFill>
                    <a:srgbClr val="434343"/>
                  </a:solidFill>
                  <a:latin typeface="Tahoma"/>
                  <a:ea typeface="Tahoma"/>
                  <a:cs typeface="Tahoma"/>
                  <a:sym typeface="Tahoma"/>
                </a:endParaRPr>
              </a:p>
            </p:txBody>
          </p:sp>
          <p:pic>
            <p:nvPicPr>
              <p:cNvPr id="24" name="Google Shape;1936;p135">
                <a:extLst>
                  <a:ext uri="{FF2B5EF4-FFF2-40B4-BE49-F238E27FC236}">
                    <a16:creationId xmlns:a16="http://schemas.microsoft.com/office/drawing/2014/main" id="{833A9F62-702B-A441-B9F9-3223A0C15EE9}"/>
                  </a:ext>
                </a:extLst>
              </p:cNvPr>
              <p:cNvPicPr preferRelativeResize="0"/>
              <p:nvPr/>
            </p:nvPicPr>
            <p:blipFill rotWithShape="1">
              <a:blip r:embed="rId6">
                <a:alphaModFix/>
              </a:blip>
              <a:srcRect/>
              <a:stretch/>
            </p:blipFill>
            <p:spPr>
              <a:xfrm>
                <a:off x="8066839" y="1393186"/>
                <a:ext cx="686475" cy="475388"/>
              </a:xfrm>
              <a:prstGeom prst="rect">
                <a:avLst/>
              </a:prstGeom>
              <a:noFill/>
              <a:ln>
                <a:noFill/>
              </a:ln>
            </p:spPr>
          </p:pic>
        </p:grpSp>
      </p:grpSp>
      <p:grpSp>
        <p:nvGrpSpPr>
          <p:cNvPr id="27" name="Google Shape;1937;p135">
            <a:extLst>
              <a:ext uri="{FF2B5EF4-FFF2-40B4-BE49-F238E27FC236}">
                <a16:creationId xmlns:a16="http://schemas.microsoft.com/office/drawing/2014/main" id="{DF209764-5C5F-874E-A7AF-1075D17138DC}"/>
              </a:ext>
            </a:extLst>
          </p:cNvPr>
          <p:cNvGrpSpPr/>
          <p:nvPr/>
        </p:nvGrpSpPr>
        <p:grpSpPr>
          <a:xfrm>
            <a:off x="9159842" y="369662"/>
            <a:ext cx="2927769" cy="2983273"/>
            <a:chOff x="9225300" y="369661"/>
            <a:chExt cx="2926989" cy="2983274"/>
          </a:xfrm>
        </p:grpSpPr>
        <p:sp>
          <p:nvSpPr>
            <p:cNvPr id="28" name="Google Shape;1938;p135">
              <a:extLst>
                <a:ext uri="{FF2B5EF4-FFF2-40B4-BE49-F238E27FC236}">
                  <a16:creationId xmlns:a16="http://schemas.microsoft.com/office/drawing/2014/main" id="{7DA2B7B6-A6AC-5B4A-85D1-C5D89EEB8D4D}"/>
                </a:ext>
              </a:extLst>
            </p:cNvPr>
            <p:cNvSpPr/>
            <p:nvPr/>
          </p:nvSpPr>
          <p:spPr>
            <a:xfrm>
              <a:off x="9226389" y="369661"/>
              <a:ext cx="2925900" cy="618000"/>
            </a:xfrm>
            <a:prstGeom prst="rect">
              <a:avLst/>
            </a:prstGeom>
            <a:solidFill>
              <a:schemeClr val="dk1"/>
            </a:solidFill>
            <a:ln>
              <a:noFill/>
            </a:ln>
          </p:spPr>
          <p:txBody>
            <a:bodyPr spcFirstLastPara="1" wrap="square" lIns="91433" tIns="45700" rIns="91433" bIns="45700" anchor="ctr" anchorCtr="0">
              <a:noAutofit/>
            </a:bodyPr>
            <a:lstStyle/>
            <a:p>
              <a:pPr algn="ctr">
                <a:buClr>
                  <a:srgbClr val="000000"/>
                </a:buClr>
                <a:buSzPts val="1100"/>
              </a:pPr>
              <a:r>
                <a:rPr lang="en" sz="1467" b="1">
                  <a:solidFill>
                    <a:srgbClr val="FFFFFF"/>
                  </a:solidFill>
                  <a:latin typeface="Tahoma"/>
                  <a:ea typeface="Tahoma"/>
                  <a:cs typeface="Tahoma"/>
                  <a:sym typeface="Tahoma"/>
                </a:rPr>
                <a:t>Custom Applications</a:t>
              </a:r>
              <a:endParaRPr sz="1467">
                <a:solidFill>
                  <a:srgbClr val="000000"/>
                </a:solidFill>
                <a:latin typeface="Arial"/>
                <a:ea typeface="Arial"/>
                <a:cs typeface="Arial"/>
                <a:sym typeface="Arial"/>
              </a:endParaRPr>
            </a:p>
          </p:txBody>
        </p:sp>
        <p:sp>
          <p:nvSpPr>
            <p:cNvPr id="29" name="Google Shape;1939;p135">
              <a:extLst>
                <a:ext uri="{FF2B5EF4-FFF2-40B4-BE49-F238E27FC236}">
                  <a16:creationId xmlns:a16="http://schemas.microsoft.com/office/drawing/2014/main" id="{3985232F-81E0-7145-AA3E-F2DB72CBDCFB}"/>
                </a:ext>
              </a:extLst>
            </p:cNvPr>
            <p:cNvSpPr/>
            <p:nvPr/>
          </p:nvSpPr>
          <p:spPr>
            <a:xfrm>
              <a:off x="9234088" y="930300"/>
              <a:ext cx="2911800" cy="517200"/>
            </a:xfrm>
            <a:prstGeom prst="rect">
              <a:avLst/>
            </a:prstGeom>
            <a:noFill/>
            <a:ln>
              <a:noFill/>
            </a:ln>
          </p:spPr>
          <p:txBody>
            <a:bodyPr spcFirstLastPara="1" wrap="square" lIns="91433" tIns="45700" rIns="91433" bIns="45700" anchor="ctr" anchorCtr="0">
              <a:noAutofit/>
            </a:bodyPr>
            <a:lstStyle/>
            <a:p>
              <a:pPr algn="ctr">
                <a:buClr>
                  <a:srgbClr val="000000"/>
                </a:buClr>
                <a:buSzPts val="900"/>
              </a:pPr>
              <a:r>
                <a:rPr lang="en" sz="1200">
                  <a:solidFill>
                    <a:schemeClr val="dk1"/>
                  </a:solidFill>
                  <a:latin typeface="Tahoma"/>
                  <a:ea typeface="Tahoma"/>
                  <a:cs typeface="Tahoma"/>
                  <a:sym typeface="Tahoma"/>
                </a:rPr>
                <a:t>Job to be done | Larger purpose</a:t>
              </a:r>
              <a:endParaRPr sz="1200">
                <a:solidFill>
                  <a:schemeClr val="dk1"/>
                </a:solidFill>
                <a:latin typeface="Tahoma"/>
                <a:ea typeface="Tahoma"/>
                <a:cs typeface="Tahoma"/>
                <a:sym typeface="Tahoma"/>
              </a:endParaRPr>
            </a:p>
          </p:txBody>
        </p:sp>
        <p:cxnSp>
          <p:nvCxnSpPr>
            <p:cNvPr id="30" name="Google Shape;1940;p135">
              <a:extLst>
                <a:ext uri="{FF2B5EF4-FFF2-40B4-BE49-F238E27FC236}">
                  <a16:creationId xmlns:a16="http://schemas.microsoft.com/office/drawing/2014/main" id="{3038E51C-2084-844D-B80E-B19E14E7C65A}"/>
                </a:ext>
              </a:extLst>
            </p:cNvPr>
            <p:cNvCxnSpPr/>
            <p:nvPr/>
          </p:nvCxnSpPr>
          <p:spPr>
            <a:xfrm>
              <a:off x="10690012" y="1452875"/>
              <a:ext cx="0" cy="1837500"/>
            </a:xfrm>
            <a:prstGeom prst="straightConnector1">
              <a:avLst/>
            </a:prstGeom>
            <a:noFill/>
            <a:ln w="19050" cap="flat" cmpd="sng">
              <a:solidFill>
                <a:schemeClr val="dk1"/>
              </a:solidFill>
              <a:prstDash val="solid"/>
              <a:round/>
              <a:headEnd type="none" w="sm" len="sm"/>
              <a:tailEnd type="none" w="sm" len="sm"/>
            </a:ln>
          </p:spPr>
        </p:cxnSp>
        <p:grpSp>
          <p:nvGrpSpPr>
            <p:cNvPr id="31" name="Google Shape;1941;p135">
              <a:extLst>
                <a:ext uri="{FF2B5EF4-FFF2-40B4-BE49-F238E27FC236}">
                  <a16:creationId xmlns:a16="http://schemas.microsoft.com/office/drawing/2014/main" id="{E204D004-C843-6F4E-8547-90794720E84E}"/>
                </a:ext>
              </a:extLst>
            </p:cNvPr>
            <p:cNvGrpSpPr/>
            <p:nvPr/>
          </p:nvGrpSpPr>
          <p:grpSpPr>
            <a:xfrm>
              <a:off x="9225300" y="1390225"/>
              <a:ext cx="1415400" cy="1962710"/>
              <a:chOff x="9225300" y="1390225"/>
              <a:chExt cx="1415400" cy="1962710"/>
            </a:xfrm>
          </p:grpSpPr>
          <p:sp>
            <p:nvSpPr>
              <p:cNvPr id="36" name="Google Shape;1942;p135">
                <a:extLst>
                  <a:ext uri="{FF2B5EF4-FFF2-40B4-BE49-F238E27FC236}">
                    <a16:creationId xmlns:a16="http://schemas.microsoft.com/office/drawing/2014/main" id="{4C88534D-2279-6248-9E7E-0A65F5624C5B}"/>
                  </a:ext>
                </a:extLst>
              </p:cNvPr>
              <p:cNvSpPr txBox="1"/>
              <p:nvPr/>
            </p:nvSpPr>
            <p:spPr>
              <a:xfrm>
                <a:off x="9225300" y="1390335"/>
                <a:ext cx="1415400" cy="1962600"/>
              </a:xfrm>
              <a:prstGeom prst="rect">
                <a:avLst/>
              </a:prstGeom>
              <a:solidFill>
                <a:srgbClr val="FFFFFF"/>
              </a:solidFill>
              <a:ln>
                <a:noFill/>
              </a:ln>
            </p:spPr>
            <p:txBody>
              <a:bodyPr spcFirstLastPara="1" wrap="square" lIns="91433" tIns="91433" rIns="91433" bIns="91433" anchor="b" anchorCtr="0">
                <a:noAutofit/>
              </a:bodyPr>
              <a:lstStyle/>
              <a:p>
                <a:pPr algn="ctr">
                  <a:buClr>
                    <a:srgbClr val="282828"/>
                  </a:buClr>
                  <a:buSzPts val="500"/>
                </a:pPr>
                <a:endParaRPr sz="1200">
                  <a:solidFill>
                    <a:srgbClr val="434343"/>
                  </a:solidFill>
                  <a:latin typeface="Tahoma"/>
                  <a:ea typeface="Tahoma"/>
                  <a:cs typeface="Tahoma"/>
                  <a:sym typeface="Tahoma"/>
                </a:endParaRPr>
              </a:p>
              <a:p>
                <a:pPr algn="ctr">
                  <a:buClr>
                    <a:srgbClr val="000000"/>
                  </a:buClr>
                  <a:buSzPts val="900"/>
                </a:pPr>
                <a:r>
                  <a:rPr lang="en" sz="1200">
                    <a:solidFill>
                      <a:srgbClr val="434343"/>
                    </a:solidFill>
                    <a:latin typeface="Tahoma"/>
                    <a:ea typeface="Tahoma"/>
                    <a:cs typeface="Tahoma"/>
                    <a:sym typeface="Tahoma"/>
                  </a:rPr>
                  <a:t>Custom application ensures ads are sold for the optimal price, regardless of time slot or market </a:t>
                </a:r>
                <a:endParaRPr sz="1200">
                  <a:solidFill>
                    <a:srgbClr val="434343"/>
                  </a:solidFill>
                  <a:latin typeface="Tahoma"/>
                  <a:ea typeface="Tahoma"/>
                  <a:cs typeface="Tahoma"/>
                  <a:sym typeface="Tahoma"/>
                </a:endParaRPr>
              </a:p>
            </p:txBody>
          </p:sp>
          <p:sp>
            <p:nvSpPr>
              <p:cNvPr id="37" name="Google Shape;1943;p135">
                <a:extLst>
                  <a:ext uri="{FF2B5EF4-FFF2-40B4-BE49-F238E27FC236}">
                    <a16:creationId xmlns:a16="http://schemas.microsoft.com/office/drawing/2014/main" id="{A0CA1296-1D1D-CD43-A7DA-44726CD492B9}"/>
                  </a:ext>
                </a:extLst>
              </p:cNvPr>
              <p:cNvSpPr/>
              <p:nvPr/>
            </p:nvSpPr>
            <p:spPr>
              <a:xfrm>
                <a:off x="9746406" y="1608035"/>
                <a:ext cx="373188" cy="217750"/>
              </a:xfrm>
              <a:custGeom>
                <a:avLst/>
                <a:gdLst/>
                <a:ahLst/>
                <a:cxnLst/>
                <a:rect l="l" t="t" r="r" b="b"/>
                <a:pathLst>
                  <a:path w="1693" h="988" extrusionOk="0">
                    <a:moveTo>
                      <a:pt x="1022" y="0"/>
                    </a:moveTo>
                    <a:lnTo>
                      <a:pt x="106" y="0"/>
                    </a:lnTo>
                    <a:cubicBezTo>
                      <a:pt x="48" y="0"/>
                      <a:pt x="0" y="48"/>
                      <a:pt x="0" y="106"/>
                    </a:cubicBezTo>
                    <a:lnTo>
                      <a:pt x="0" y="881"/>
                    </a:lnTo>
                    <a:cubicBezTo>
                      <a:pt x="0" y="939"/>
                      <a:pt x="48" y="987"/>
                      <a:pt x="106" y="987"/>
                    </a:cubicBezTo>
                    <a:lnTo>
                      <a:pt x="1022" y="987"/>
                    </a:lnTo>
                    <a:cubicBezTo>
                      <a:pt x="1080" y="987"/>
                      <a:pt x="1128" y="939"/>
                      <a:pt x="1128" y="881"/>
                    </a:cubicBezTo>
                    <a:lnTo>
                      <a:pt x="1128" y="106"/>
                    </a:lnTo>
                    <a:cubicBezTo>
                      <a:pt x="1128" y="48"/>
                      <a:pt x="1080" y="0"/>
                      <a:pt x="1022" y="0"/>
                    </a:cubicBezTo>
                    <a:close/>
                    <a:moveTo>
                      <a:pt x="1057" y="881"/>
                    </a:moveTo>
                    <a:cubicBezTo>
                      <a:pt x="1057" y="901"/>
                      <a:pt x="1042" y="917"/>
                      <a:pt x="1022" y="917"/>
                    </a:cubicBezTo>
                    <a:lnTo>
                      <a:pt x="106" y="917"/>
                    </a:lnTo>
                    <a:cubicBezTo>
                      <a:pt x="86" y="917"/>
                      <a:pt x="71" y="901"/>
                      <a:pt x="71" y="881"/>
                    </a:cubicBezTo>
                    <a:lnTo>
                      <a:pt x="71" y="106"/>
                    </a:lnTo>
                    <a:cubicBezTo>
                      <a:pt x="71" y="87"/>
                      <a:pt x="86" y="71"/>
                      <a:pt x="106" y="71"/>
                    </a:cubicBezTo>
                    <a:lnTo>
                      <a:pt x="1022" y="71"/>
                    </a:lnTo>
                    <a:cubicBezTo>
                      <a:pt x="1042" y="71"/>
                      <a:pt x="1057" y="87"/>
                      <a:pt x="1057" y="106"/>
                    </a:cubicBezTo>
                    <a:lnTo>
                      <a:pt x="1057" y="881"/>
                    </a:lnTo>
                    <a:close/>
                    <a:moveTo>
                      <a:pt x="1674" y="76"/>
                    </a:moveTo>
                    <a:cubicBezTo>
                      <a:pt x="1664" y="69"/>
                      <a:pt x="1651" y="69"/>
                      <a:pt x="1641" y="74"/>
                    </a:cubicBezTo>
                    <a:lnTo>
                      <a:pt x="1218" y="286"/>
                    </a:lnTo>
                    <a:cubicBezTo>
                      <a:pt x="1205" y="291"/>
                      <a:pt x="1198" y="303"/>
                      <a:pt x="1198" y="317"/>
                    </a:cubicBezTo>
                    <a:lnTo>
                      <a:pt x="1198" y="670"/>
                    </a:lnTo>
                    <a:cubicBezTo>
                      <a:pt x="1198" y="684"/>
                      <a:pt x="1205" y="695"/>
                      <a:pt x="1218" y="702"/>
                    </a:cubicBezTo>
                    <a:lnTo>
                      <a:pt x="1641" y="913"/>
                    </a:lnTo>
                    <a:cubicBezTo>
                      <a:pt x="1646" y="915"/>
                      <a:pt x="1651" y="917"/>
                      <a:pt x="1657" y="917"/>
                    </a:cubicBezTo>
                    <a:cubicBezTo>
                      <a:pt x="1664" y="917"/>
                      <a:pt x="1669" y="915"/>
                      <a:pt x="1676" y="911"/>
                    </a:cubicBezTo>
                    <a:cubicBezTo>
                      <a:pt x="1686" y="904"/>
                      <a:pt x="1692" y="894"/>
                      <a:pt x="1692" y="881"/>
                    </a:cubicBezTo>
                    <a:lnTo>
                      <a:pt x="1692" y="106"/>
                    </a:lnTo>
                    <a:cubicBezTo>
                      <a:pt x="1692" y="94"/>
                      <a:pt x="1685" y="83"/>
                      <a:pt x="1674" y="76"/>
                    </a:cubicBezTo>
                    <a:close/>
                    <a:moveTo>
                      <a:pt x="1621" y="825"/>
                    </a:moveTo>
                    <a:lnTo>
                      <a:pt x="1269" y="649"/>
                    </a:lnTo>
                    <a:lnTo>
                      <a:pt x="1269" y="340"/>
                    </a:lnTo>
                    <a:lnTo>
                      <a:pt x="1621" y="164"/>
                    </a:lnTo>
                    <a:lnTo>
                      <a:pt x="1621" y="825"/>
                    </a:lnTo>
                    <a:close/>
                  </a:path>
                </a:pathLst>
              </a:custGeom>
              <a:solidFill>
                <a:schemeClr val="dk1"/>
              </a:solidFill>
              <a:ln>
                <a:noFill/>
              </a:ln>
            </p:spPr>
            <p:txBody>
              <a:bodyPr spcFirstLastPara="1" wrap="square" lIns="91433" tIns="45700" rIns="91433" bIns="45700" anchor="ctr" anchorCtr="0">
                <a:noAutofit/>
              </a:bodyPr>
              <a:lstStyle/>
              <a:p>
                <a:pPr>
                  <a:buClr>
                    <a:srgbClr val="000000"/>
                  </a:buClr>
                  <a:buSzPts val="1400"/>
                </a:pPr>
                <a:endParaRPr sz="1867">
                  <a:solidFill>
                    <a:srgbClr val="282828"/>
                  </a:solidFill>
                  <a:latin typeface="Times New Roman"/>
                  <a:ea typeface="Times New Roman"/>
                  <a:cs typeface="Times New Roman"/>
                  <a:sym typeface="Times New Roman"/>
                </a:endParaRPr>
              </a:p>
            </p:txBody>
          </p:sp>
          <p:sp>
            <p:nvSpPr>
              <p:cNvPr id="38" name="Google Shape;1944;p135">
                <a:extLst>
                  <a:ext uri="{FF2B5EF4-FFF2-40B4-BE49-F238E27FC236}">
                    <a16:creationId xmlns:a16="http://schemas.microsoft.com/office/drawing/2014/main" id="{8C0BD289-4ACB-8243-B1BD-22EC499095A9}"/>
                  </a:ext>
                </a:extLst>
              </p:cNvPr>
              <p:cNvSpPr/>
              <p:nvPr/>
            </p:nvSpPr>
            <p:spPr>
              <a:xfrm>
                <a:off x="9225300" y="1390225"/>
                <a:ext cx="1415400" cy="217800"/>
              </a:xfrm>
              <a:prstGeom prst="rect">
                <a:avLst/>
              </a:prstGeom>
              <a:noFill/>
              <a:ln>
                <a:noFill/>
              </a:ln>
            </p:spPr>
            <p:txBody>
              <a:bodyPr spcFirstLastPara="1" wrap="square" lIns="91433" tIns="45700" rIns="91433" bIns="45700" anchor="ctr" anchorCtr="0">
                <a:noAutofit/>
              </a:bodyPr>
              <a:lstStyle/>
              <a:p>
                <a:pPr algn="ctr">
                  <a:buClr>
                    <a:srgbClr val="000000"/>
                  </a:buClr>
                  <a:buSzPts val="600"/>
                </a:pPr>
                <a:r>
                  <a:rPr lang="en" sz="800" b="1">
                    <a:solidFill>
                      <a:schemeClr val="dk1"/>
                    </a:solidFill>
                    <a:latin typeface="Tahoma"/>
                    <a:ea typeface="Tahoma"/>
                    <a:cs typeface="Tahoma"/>
                    <a:sym typeface="Tahoma"/>
                  </a:rPr>
                  <a:t>Top Broadcaster</a:t>
                </a:r>
                <a:endParaRPr sz="800" b="1">
                  <a:solidFill>
                    <a:schemeClr val="dk1"/>
                  </a:solidFill>
                  <a:latin typeface="Tahoma"/>
                  <a:ea typeface="Tahoma"/>
                  <a:cs typeface="Tahoma"/>
                  <a:sym typeface="Tahoma"/>
                </a:endParaRPr>
              </a:p>
            </p:txBody>
          </p:sp>
        </p:grpSp>
        <p:grpSp>
          <p:nvGrpSpPr>
            <p:cNvPr id="32" name="Google Shape;1945;p135">
              <a:extLst>
                <a:ext uri="{FF2B5EF4-FFF2-40B4-BE49-F238E27FC236}">
                  <a16:creationId xmlns:a16="http://schemas.microsoft.com/office/drawing/2014/main" id="{24646612-4F1E-0548-B332-4493C9791FC9}"/>
                </a:ext>
              </a:extLst>
            </p:cNvPr>
            <p:cNvGrpSpPr/>
            <p:nvPr/>
          </p:nvGrpSpPr>
          <p:grpSpPr>
            <a:xfrm>
              <a:off x="10724387" y="1390223"/>
              <a:ext cx="1415400" cy="1962300"/>
              <a:chOff x="10724387" y="1390223"/>
              <a:chExt cx="1415400" cy="1962300"/>
            </a:xfrm>
          </p:grpSpPr>
          <p:sp>
            <p:nvSpPr>
              <p:cNvPr id="33" name="Google Shape;1946;p135">
                <a:extLst>
                  <a:ext uri="{FF2B5EF4-FFF2-40B4-BE49-F238E27FC236}">
                    <a16:creationId xmlns:a16="http://schemas.microsoft.com/office/drawing/2014/main" id="{0E0C55C2-A0F0-6C49-ACF0-AAAB0CAA87D4}"/>
                  </a:ext>
                </a:extLst>
              </p:cNvPr>
              <p:cNvSpPr txBox="1"/>
              <p:nvPr/>
            </p:nvSpPr>
            <p:spPr>
              <a:xfrm>
                <a:off x="10724537" y="1390223"/>
                <a:ext cx="1415100" cy="1962300"/>
              </a:xfrm>
              <a:prstGeom prst="rect">
                <a:avLst/>
              </a:prstGeom>
              <a:solidFill>
                <a:srgbClr val="FFFFFF"/>
              </a:solidFill>
              <a:ln>
                <a:noFill/>
              </a:ln>
            </p:spPr>
            <p:txBody>
              <a:bodyPr spcFirstLastPara="1" wrap="square" lIns="91433" tIns="91433" rIns="91433" bIns="91433" anchor="b" anchorCtr="0">
                <a:noAutofit/>
              </a:bodyPr>
              <a:lstStyle/>
              <a:p>
                <a:pPr algn="ctr">
                  <a:buClr>
                    <a:srgbClr val="000000"/>
                  </a:buClr>
                  <a:buSzPts val="900"/>
                </a:pPr>
                <a:r>
                  <a:rPr lang="en" sz="1200">
                    <a:solidFill>
                      <a:srgbClr val="434343"/>
                    </a:solidFill>
                    <a:latin typeface="Tahoma"/>
                    <a:ea typeface="Tahoma"/>
                    <a:cs typeface="Tahoma"/>
                    <a:sym typeface="Tahoma"/>
                  </a:rPr>
                  <a:t>Maintain optimal inventory levels and pricing with merchandising and supply chain management application</a:t>
                </a:r>
                <a:endParaRPr sz="1067">
                  <a:solidFill>
                    <a:srgbClr val="434343"/>
                  </a:solidFill>
                  <a:latin typeface="Tahoma"/>
                  <a:ea typeface="Tahoma"/>
                  <a:cs typeface="Tahoma"/>
                  <a:sym typeface="Tahoma"/>
                </a:endParaRPr>
              </a:p>
            </p:txBody>
          </p:sp>
          <p:sp>
            <p:nvSpPr>
              <p:cNvPr id="34" name="Google Shape;1947;p135">
                <a:extLst>
                  <a:ext uri="{FF2B5EF4-FFF2-40B4-BE49-F238E27FC236}">
                    <a16:creationId xmlns:a16="http://schemas.microsoft.com/office/drawing/2014/main" id="{55D9AD51-E53D-E64E-B82B-0CCF514C0701}"/>
                  </a:ext>
                </a:extLst>
              </p:cNvPr>
              <p:cNvSpPr/>
              <p:nvPr/>
            </p:nvSpPr>
            <p:spPr>
              <a:xfrm>
                <a:off x="11245499" y="1564747"/>
                <a:ext cx="373175" cy="311055"/>
              </a:xfrm>
              <a:custGeom>
                <a:avLst/>
                <a:gdLst/>
                <a:ahLst/>
                <a:cxnLst/>
                <a:rect l="l" t="t" r="r" b="b"/>
                <a:pathLst>
                  <a:path w="1695" h="1411" extrusionOk="0">
                    <a:moveTo>
                      <a:pt x="1694" y="35"/>
                    </a:moveTo>
                    <a:cubicBezTo>
                      <a:pt x="1694" y="54"/>
                      <a:pt x="1678" y="70"/>
                      <a:pt x="1658" y="70"/>
                    </a:cubicBezTo>
                    <a:lnTo>
                      <a:pt x="1477" y="70"/>
                    </a:lnTo>
                    <a:lnTo>
                      <a:pt x="1345" y="997"/>
                    </a:lnTo>
                    <a:cubicBezTo>
                      <a:pt x="1339" y="1032"/>
                      <a:pt x="1309" y="1057"/>
                      <a:pt x="1274" y="1057"/>
                    </a:cubicBezTo>
                    <a:lnTo>
                      <a:pt x="247" y="1057"/>
                    </a:lnTo>
                    <a:cubicBezTo>
                      <a:pt x="189" y="1057"/>
                      <a:pt x="141" y="1010"/>
                      <a:pt x="141" y="951"/>
                    </a:cubicBezTo>
                    <a:cubicBezTo>
                      <a:pt x="141" y="893"/>
                      <a:pt x="189" y="846"/>
                      <a:pt x="247" y="846"/>
                    </a:cubicBezTo>
                    <a:lnTo>
                      <a:pt x="1093" y="846"/>
                    </a:lnTo>
                    <a:cubicBezTo>
                      <a:pt x="1112" y="846"/>
                      <a:pt x="1128" y="830"/>
                      <a:pt x="1128" y="810"/>
                    </a:cubicBezTo>
                    <a:cubicBezTo>
                      <a:pt x="1128" y="791"/>
                      <a:pt x="1112" y="775"/>
                      <a:pt x="1093" y="775"/>
                    </a:cubicBezTo>
                    <a:lnTo>
                      <a:pt x="176" y="775"/>
                    </a:lnTo>
                    <a:cubicBezTo>
                      <a:pt x="118" y="775"/>
                      <a:pt x="71" y="728"/>
                      <a:pt x="71" y="669"/>
                    </a:cubicBezTo>
                    <a:cubicBezTo>
                      <a:pt x="71" y="611"/>
                      <a:pt x="118" y="564"/>
                      <a:pt x="176" y="564"/>
                    </a:cubicBezTo>
                    <a:lnTo>
                      <a:pt x="1128" y="564"/>
                    </a:lnTo>
                    <a:cubicBezTo>
                      <a:pt x="1147" y="564"/>
                      <a:pt x="1163" y="549"/>
                      <a:pt x="1163" y="529"/>
                    </a:cubicBezTo>
                    <a:cubicBezTo>
                      <a:pt x="1163" y="510"/>
                      <a:pt x="1147" y="493"/>
                      <a:pt x="1128" y="493"/>
                    </a:cubicBezTo>
                    <a:lnTo>
                      <a:pt x="106" y="493"/>
                    </a:lnTo>
                    <a:cubicBezTo>
                      <a:pt x="48" y="493"/>
                      <a:pt x="0" y="447"/>
                      <a:pt x="0" y="388"/>
                    </a:cubicBezTo>
                    <a:cubicBezTo>
                      <a:pt x="0" y="330"/>
                      <a:pt x="48" y="282"/>
                      <a:pt x="106" y="282"/>
                    </a:cubicBezTo>
                    <a:lnTo>
                      <a:pt x="1234" y="282"/>
                    </a:lnTo>
                    <a:cubicBezTo>
                      <a:pt x="1253" y="282"/>
                      <a:pt x="1269" y="298"/>
                      <a:pt x="1269" y="317"/>
                    </a:cubicBezTo>
                    <a:cubicBezTo>
                      <a:pt x="1269" y="336"/>
                      <a:pt x="1253" y="352"/>
                      <a:pt x="1234" y="352"/>
                    </a:cubicBezTo>
                    <a:lnTo>
                      <a:pt x="106" y="352"/>
                    </a:lnTo>
                    <a:cubicBezTo>
                      <a:pt x="86" y="352"/>
                      <a:pt x="71" y="369"/>
                      <a:pt x="71" y="388"/>
                    </a:cubicBezTo>
                    <a:cubicBezTo>
                      <a:pt x="71" y="408"/>
                      <a:pt x="86" y="423"/>
                      <a:pt x="106" y="423"/>
                    </a:cubicBezTo>
                    <a:lnTo>
                      <a:pt x="1128" y="423"/>
                    </a:lnTo>
                    <a:cubicBezTo>
                      <a:pt x="1186" y="423"/>
                      <a:pt x="1234" y="471"/>
                      <a:pt x="1234" y="529"/>
                    </a:cubicBezTo>
                    <a:cubicBezTo>
                      <a:pt x="1234" y="588"/>
                      <a:pt x="1186" y="634"/>
                      <a:pt x="1128" y="634"/>
                    </a:cubicBezTo>
                    <a:lnTo>
                      <a:pt x="176" y="634"/>
                    </a:lnTo>
                    <a:cubicBezTo>
                      <a:pt x="157" y="634"/>
                      <a:pt x="141" y="650"/>
                      <a:pt x="141" y="669"/>
                    </a:cubicBezTo>
                    <a:cubicBezTo>
                      <a:pt x="141" y="689"/>
                      <a:pt x="157" y="705"/>
                      <a:pt x="176" y="705"/>
                    </a:cubicBezTo>
                    <a:lnTo>
                      <a:pt x="1093" y="705"/>
                    </a:lnTo>
                    <a:cubicBezTo>
                      <a:pt x="1151" y="705"/>
                      <a:pt x="1198" y="752"/>
                      <a:pt x="1198" y="810"/>
                    </a:cubicBezTo>
                    <a:cubicBezTo>
                      <a:pt x="1198" y="869"/>
                      <a:pt x="1151" y="916"/>
                      <a:pt x="1093" y="916"/>
                    </a:cubicBezTo>
                    <a:lnTo>
                      <a:pt x="247" y="916"/>
                    </a:lnTo>
                    <a:cubicBezTo>
                      <a:pt x="227" y="916"/>
                      <a:pt x="212" y="932"/>
                      <a:pt x="212" y="951"/>
                    </a:cubicBezTo>
                    <a:cubicBezTo>
                      <a:pt x="212" y="971"/>
                      <a:pt x="227" y="987"/>
                      <a:pt x="247" y="987"/>
                    </a:cubicBezTo>
                    <a:lnTo>
                      <a:pt x="1274" y="987"/>
                    </a:lnTo>
                    <a:lnTo>
                      <a:pt x="1406" y="60"/>
                    </a:lnTo>
                    <a:cubicBezTo>
                      <a:pt x="1412" y="25"/>
                      <a:pt x="1442" y="0"/>
                      <a:pt x="1477" y="0"/>
                    </a:cubicBezTo>
                    <a:lnTo>
                      <a:pt x="1658" y="0"/>
                    </a:lnTo>
                    <a:cubicBezTo>
                      <a:pt x="1678" y="0"/>
                      <a:pt x="1694" y="16"/>
                      <a:pt x="1694" y="35"/>
                    </a:cubicBezTo>
                    <a:close/>
                    <a:moveTo>
                      <a:pt x="566" y="1269"/>
                    </a:moveTo>
                    <a:cubicBezTo>
                      <a:pt x="566" y="1346"/>
                      <a:pt x="502" y="1410"/>
                      <a:pt x="425" y="1410"/>
                    </a:cubicBezTo>
                    <a:cubicBezTo>
                      <a:pt x="347" y="1410"/>
                      <a:pt x="284" y="1347"/>
                      <a:pt x="284" y="1269"/>
                    </a:cubicBezTo>
                    <a:cubicBezTo>
                      <a:pt x="284" y="1192"/>
                      <a:pt x="347" y="1128"/>
                      <a:pt x="425" y="1128"/>
                    </a:cubicBezTo>
                    <a:cubicBezTo>
                      <a:pt x="502" y="1128"/>
                      <a:pt x="566" y="1191"/>
                      <a:pt x="566" y="1269"/>
                    </a:cubicBezTo>
                    <a:close/>
                    <a:moveTo>
                      <a:pt x="495" y="1269"/>
                    </a:moveTo>
                    <a:cubicBezTo>
                      <a:pt x="495" y="1230"/>
                      <a:pt x="464" y="1198"/>
                      <a:pt x="425" y="1198"/>
                    </a:cubicBezTo>
                    <a:cubicBezTo>
                      <a:pt x="386" y="1198"/>
                      <a:pt x="354" y="1231"/>
                      <a:pt x="354" y="1269"/>
                    </a:cubicBezTo>
                    <a:cubicBezTo>
                      <a:pt x="354" y="1308"/>
                      <a:pt x="386" y="1339"/>
                      <a:pt x="425" y="1339"/>
                    </a:cubicBezTo>
                    <a:cubicBezTo>
                      <a:pt x="464" y="1339"/>
                      <a:pt x="495" y="1307"/>
                      <a:pt x="495" y="1269"/>
                    </a:cubicBezTo>
                    <a:close/>
                    <a:moveTo>
                      <a:pt x="1341" y="1269"/>
                    </a:moveTo>
                    <a:cubicBezTo>
                      <a:pt x="1341" y="1346"/>
                      <a:pt x="1277" y="1410"/>
                      <a:pt x="1200" y="1410"/>
                    </a:cubicBezTo>
                    <a:cubicBezTo>
                      <a:pt x="1122" y="1410"/>
                      <a:pt x="1059" y="1347"/>
                      <a:pt x="1059" y="1269"/>
                    </a:cubicBezTo>
                    <a:cubicBezTo>
                      <a:pt x="1059" y="1192"/>
                      <a:pt x="1122" y="1128"/>
                      <a:pt x="1200" y="1128"/>
                    </a:cubicBezTo>
                    <a:cubicBezTo>
                      <a:pt x="1277" y="1128"/>
                      <a:pt x="1341" y="1191"/>
                      <a:pt x="1341" y="1269"/>
                    </a:cubicBezTo>
                    <a:close/>
                    <a:moveTo>
                      <a:pt x="1271" y="1269"/>
                    </a:moveTo>
                    <a:cubicBezTo>
                      <a:pt x="1271" y="1230"/>
                      <a:pt x="1239" y="1198"/>
                      <a:pt x="1200" y="1198"/>
                    </a:cubicBezTo>
                    <a:cubicBezTo>
                      <a:pt x="1161" y="1198"/>
                      <a:pt x="1130" y="1231"/>
                      <a:pt x="1130" y="1269"/>
                    </a:cubicBezTo>
                    <a:cubicBezTo>
                      <a:pt x="1130" y="1308"/>
                      <a:pt x="1161" y="1339"/>
                      <a:pt x="1200" y="1339"/>
                    </a:cubicBezTo>
                    <a:cubicBezTo>
                      <a:pt x="1239" y="1339"/>
                      <a:pt x="1271" y="1307"/>
                      <a:pt x="1271" y="1269"/>
                    </a:cubicBezTo>
                    <a:close/>
                  </a:path>
                </a:pathLst>
              </a:custGeom>
              <a:solidFill>
                <a:schemeClr val="dk1"/>
              </a:solidFill>
              <a:ln>
                <a:noFill/>
              </a:ln>
            </p:spPr>
            <p:txBody>
              <a:bodyPr spcFirstLastPara="1" wrap="square" lIns="91433" tIns="45700" rIns="91433" bIns="45700" anchor="ctr" anchorCtr="0">
                <a:noAutofit/>
              </a:bodyPr>
              <a:lstStyle/>
              <a:p>
                <a:pPr>
                  <a:buClr>
                    <a:srgbClr val="000000"/>
                  </a:buClr>
                  <a:buSzPts val="1400"/>
                </a:pPr>
                <a:endParaRPr sz="1867">
                  <a:solidFill>
                    <a:srgbClr val="282828"/>
                  </a:solidFill>
                  <a:latin typeface="Times New Roman"/>
                  <a:ea typeface="Times New Roman"/>
                  <a:cs typeface="Times New Roman"/>
                  <a:sym typeface="Times New Roman"/>
                </a:endParaRPr>
              </a:p>
            </p:txBody>
          </p:sp>
          <p:sp>
            <p:nvSpPr>
              <p:cNvPr id="35" name="Google Shape;1948;p135">
                <a:extLst>
                  <a:ext uri="{FF2B5EF4-FFF2-40B4-BE49-F238E27FC236}">
                    <a16:creationId xmlns:a16="http://schemas.microsoft.com/office/drawing/2014/main" id="{930AE5D1-DB25-2C41-A87A-0A26B7683E24}"/>
                  </a:ext>
                </a:extLst>
              </p:cNvPr>
              <p:cNvSpPr/>
              <p:nvPr/>
            </p:nvSpPr>
            <p:spPr>
              <a:xfrm>
                <a:off x="10724387" y="1390225"/>
                <a:ext cx="1415400" cy="217800"/>
              </a:xfrm>
              <a:prstGeom prst="rect">
                <a:avLst/>
              </a:prstGeom>
              <a:noFill/>
              <a:ln>
                <a:noFill/>
              </a:ln>
            </p:spPr>
            <p:txBody>
              <a:bodyPr spcFirstLastPara="1" wrap="square" lIns="91433" tIns="45700" rIns="91433" bIns="45700" anchor="ctr" anchorCtr="0">
                <a:noAutofit/>
              </a:bodyPr>
              <a:lstStyle/>
              <a:p>
                <a:pPr algn="ctr">
                  <a:buClr>
                    <a:srgbClr val="000000"/>
                  </a:buClr>
                  <a:buSzPts val="600"/>
                </a:pPr>
                <a:r>
                  <a:rPr lang="en" sz="800" b="1">
                    <a:solidFill>
                      <a:schemeClr val="dk1"/>
                    </a:solidFill>
                    <a:latin typeface="Tahoma"/>
                    <a:ea typeface="Tahoma"/>
                    <a:cs typeface="Tahoma"/>
                    <a:sym typeface="Tahoma"/>
                  </a:rPr>
                  <a:t>Top Retailer</a:t>
                </a:r>
                <a:endParaRPr sz="800" b="1">
                  <a:solidFill>
                    <a:schemeClr val="dk1"/>
                  </a:solidFill>
                  <a:latin typeface="Tahoma"/>
                  <a:ea typeface="Tahoma"/>
                  <a:cs typeface="Tahoma"/>
                  <a:sym typeface="Tahoma"/>
                </a:endParaRPr>
              </a:p>
            </p:txBody>
          </p:sp>
        </p:grpSp>
      </p:grpSp>
      <p:grpSp>
        <p:nvGrpSpPr>
          <p:cNvPr id="39" name="Google Shape;1949;p135">
            <a:extLst>
              <a:ext uri="{FF2B5EF4-FFF2-40B4-BE49-F238E27FC236}">
                <a16:creationId xmlns:a16="http://schemas.microsoft.com/office/drawing/2014/main" id="{68770DA8-A147-8548-AC41-5465D03F1C2E}"/>
              </a:ext>
            </a:extLst>
          </p:cNvPr>
          <p:cNvGrpSpPr/>
          <p:nvPr/>
        </p:nvGrpSpPr>
        <p:grpSpPr>
          <a:xfrm>
            <a:off x="114706" y="369589"/>
            <a:ext cx="2912777" cy="2983335"/>
            <a:chOff x="136967" y="277191"/>
            <a:chExt cx="2184583" cy="2237501"/>
          </a:xfrm>
        </p:grpSpPr>
        <p:grpSp>
          <p:nvGrpSpPr>
            <p:cNvPr id="40" name="Google Shape;1950;p135">
              <a:extLst>
                <a:ext uri="{FF2B5EF4-FFF2-40B4-BE49-F238E27FC236}">
                  <a16:creationId xmlns:a16="http://schemas.microsoft.com/office/drawing/2014/main" id="{667748CE-1DB9-1D4A-925F-16C5AEB70E00}"/>
                </a:ext>
              </a:extLst>
            </p:cNvPr>
            <p:cNvGrpSpPr/>
            <p:nvPr/>
          </p:nvGrpSpPr>
          <p:grpSpPr>
            <a:xfrm>
              <a:off x="136967" y="277191"/>
              <a:ext cx="2184583" cy="2237501"/>
              <a:chOff x="136967" y="277191"/>
              <a:chExt cx="2184583" cy="2237501"/>
            </a:xfrm>
          </p:grpSpPr>
          <p:grpSp>
            <p:nvGrpSpPr>
              <p:cNvPr id="42" name="Google Shape;1951;p135">
                <a:extLst>
                  <a:ext uri="{FF2B5EF4-FFF2-40B4-BE49-F238E27FC236}">
                    <a16:creationId xmlns:a16="http://schemas.microsoft.com/office/drawing/2014/main" id="{8775B69F-8B06-C048-8600-72BCBC00B7AB}"/>
                  </a:ext>
                </a:extLst>
              </p:cNvPr>
              <p:cNvGrpSpPr/>
              <p:nvPr/>
            </p:nvGrpSpPr>
            <p:grpSpPr>
              <a:xfrm>
                <a:off x="136967" y="277191"/>
                <a:ext cx="2184583" cy="2237202"/>
                <a:chOff x="182574" y="369587"/>
                <a:chExt cx="2912001" cy="2982936"/>
              </a:xfrm>
            </p:grpSpPr>
            <p:sp>
              <p:nvSpPr>
                <p:cNvPr id="44" name="Google Shape;1952;p135">
                  <a:extLst>
                    <a:ext uri="{FF2B5EF4-FFF2-40B4-BE49-F238E27FC236}">
                      <a16:creationId xmlns:a16="http://schemas.microsoft.com/office/drawing/2014/main" id="{47006ED5-995F-684A-8D72-29CF98A94821}"/>
                    </a:ext>
                  </a:extLst>
                </p:cNvPr>
                <p:cNvSpPr/>
                <p:nvPr/>
              </p:nvSpPr>
              <p:spPr>
                <a:xfrm>
                  <a:off x="182574" y="369587"/>
                  <a:ext cx="2911800" cy="618000"/>
                </a:xfrm>
                <a:prstGeom prst="rect">
                  <a:avLst/>
                </a:prstGeom>
                <a:solidFill>
                  <a:srgbClr val="5A2FC2"/>
                </a:solidFill>
                <a:ln>
                  <a:noFill/>
                </a:ln>
              </p:spPr>
              <p:txBody>
                <a:bodyPr spcFirstLastPara="1" wrap="square" lIns="91433" tIns="45700" rIns="91433" bIns="45700" anchor="ctr" anchorCtr="0">
                  <a:noAutofit/>
                </a:bodyPr>
                <a:lstStyle/>
                <a:p>
                  <a:pPr algn="ctr">
                    <a:buClr>
                      <a:srgbClr val="000000"/>
                    </a:buClr>
                    <a:buSzPts val="1100"/>
                  </a:pPr>
                  <a:r>
                    <a:rPr lang="en" sz="1467" b="1">
                      <a:solidFill>
                        <a:srgbClr val="FFFFFF"/>
                      </a:solidFill>
                      <a:latin typeface="Tahoma"/>
                      <a:ea typeface="Tahoma"/>
                      <a:cs typeface="Tahoma"/>
                      <a:sym typeface="Tahoma"/>
                    </a:rPr>
                    <a:t>Modern BI &amp; Analytics</a:t>
                  </a:r>
                  <a:endParaRPr sz="1467">
                    <a:solidFill>
                      <a:srgbClr val="000000"/>
                    </a:solidFill>
                    <a:latin typeface="Arial"/>
                    <a:ea typeface="Arial"/>
                    <a:cs typeface="Arial"/>
                    <a:sym typeface="Arial"/>
                  </a:endParaRPr>
                </a:p>
              </p:txBody>
            </p:sp>
            <p:sp>
              <p:nvSpPr>
                <p:cNvPr id="45" name="Google Shape;1953;p135">
                  <a:extLst>
                    <a:ext uri="{FF2B5EF4-FFF2-40B4-BE49-F238E27FC236}">
                      <a16:creationId xmlns:a16="http://schemas.microsoft.com/office/drawing/2014/main" id="{B565BCA6-283C-8746-BEE0-D6627503C1D7}"/>
                    </a:ext>
                  </a:extLst>
                </p:cNvPr>
                <p:cNvSpPr/>
                <p:nvPr/>
              </p:nvSpPr>
              <p:spPr>
                <a:xfrm>
                  <a:off x="182775" y="930300"/>
                  <a:ext cx="2911800" cy="517200"/>
                </a:xfrm>
                <a:prstGeom prst="rect">
                  <a:avLst/>
                </a:prstGeom>
                <a:noFill/>
                <a:ln>
                  <a:noFill/>
                </a:ln>
              </p:spPr>
              <p:txBody>
                <a:bodyPr spcFirstLastPara="1" wrap="square" lIns="91433" tIns="45700" rIns="91433" bIns="45700" anchor="ctr" anchorCtr="0">
                  <a:noAutofit/>
                </a:bodyPr>
                <a:lstStyle/>
                <a:p>
                  <a:pPr algn="ctr">
                    <a:buClr>
                      <a:srgbClr val="000000"/>
                    </a:buClr>
                    <a:buSzPts val="900"/>
                  </a:pPr>
                  <a:r>
                    <a:rPr lang="en" sz="1200">
                      <a:solidFill>
                        <a:schemeClr val="accent1"/>
                      </a:solidFill>
                      <a:latin typeface="Tahoma"/>
                      <a:ea typeface="Tahoma"/>
                      <a:cs typeface="Tahoma"/>
                      <a:sym typeface="Tahoma"/>
                    </a:rPr>
                    <a:t>Analytical | Exploreable | Data-centric</a:t>
                  </a:r>
                  <a:endParaRPr sz="1200">
                    <a:solidFill>
                      <a:schemeClr val="accent1"/>
                    </a:solidFill>
                    <a:latin typeface="Tahoma"/>
                    <a:ea typeface="Tahoma"/>
                    <a:cs typeface="Tahoma"/>
                    <a:sym typeface="Tahoma"/>
                  </a:endParaRPr>
                </a:p>
              </p:txBody>
            </p:sp>
            <p:grpSp>
              <p:nvGrpSpPr>
                <p:cNvPr id="46" name="Google Shape;1954;p135">
                  <a:extLst>
                    <a:ext uri="{FF2B5EF4-FFF2-40B4-BE49-F238E27FC236}">
                      <a16:creationId xmlns:a16="http://schemas.microsoft.com/office/drawing/2014/main" id="{99D829EE-CAC9-484F-83E7-25AFAA65820B}"/>
                    </a:ext>
                  </a:extLst>
                </p:cNvPr>
                <p:cNvGrpSpPr/>
                <p:nvPr/>
              </p:nvGrpSpPr>
              <p:grpSpPr>
                <a:xfrm>
                  <a:off x="1673089" y="1390223"/>
                  <a:ext cx="1415100" cy="1962300"/>
                  <a:chOff x="1673089" y="1390223"/>
                  <a:chExt cx="1415100" cy="1962300"/>
                </a:xfrm>
              </p:grpSpPr>
              <p:sp>
                <p:nvSpPr>
                  <p:cNvPr id="48" name="Google Shape;1955;p135">
                    <a:extLst>
                      <a:ext uri="{FF2B5EF4-FFF2-40B4-BE49-F238E27FC236}">
                        <a16:creationId xmlns:a16="http://schemas.microsoft.com/office/drawing/2014/main" id="{7F700EEA-75A4-A544-A07D-5A316077988E}"/>
                      </a:ext>
                    </a:extLst>
                  </p:cNvPr>
                  <p:cNvSpPr txBox="1"/>
                  <p:nvPr/>
                </p:nvSpPr>
                <p:spPr>
                  <a:xfrm>
                    <a:off x="1673089" y="1390223"/>
                    <a:ext cx="1415100" cy="1962300"/>
                  </a:xfrm>
                  <a:prstGeom prst="rect">
                    <a:avLst/>
                  </a:prstGeom>
                  <a:solidFill>
                    <a:srgbClr val="FFFFFF"/>
                  </a:solidFill>
                  <a:ln>
                    <a:noFill/>
                  </a:ln>
                </p:spPr>
                <p:txBody>
                  <a:bodyPr spcFirstLastPara="1" wrap="square" lIns="91433" tIns="91433" rIns="91433" bIns="91433" anchor="b" anchorCtr="0">
                    <a:noAutofit/>
                  </a:bodyPr>
                  <a:lstStyle/>
                  <a:p>
                    <a:pPr algn="ctr">
                      <a:buClr>
                        <a:srgbClr val="000000"/>
                      </a:buClr>
                      <a:buSzPts val="900"/>
                    </a:pPr>
                    <a:r>
                      <a:rPr lang="en" sz="1200">
                        <a:solidFill>
                          <a:srgbClr val="434343"/>
                        </a:solidFill>
                        <a:latin typeface="Tahoma"/>
                        <a:ea typeface="Tahoma"/>
                        <a:cs typeface="Tahoma"/>
                        <a:sym typeface="Tahoma"/>
                      </a:rPr>
                      <a:t>Namely customers access reports and dashboards to better understand their staffing needs and trends</a:t>
                    </a:r>
                    <a:endParaRPr sz="1200">
                      <a:solidFill>
                        <a:srgbClr val="434343"/>
                      </a:solidFill>
                      <a:latin typeface="Tahoma"/>
                      <a:ea typeface="Tahoma"/>
                      <a:cs typeface="Tahoma"/>
                      <a:sym typeface="Tahoma"/>
                    </a:endParaRPr>
                  </a:p>
                </p:txBody>
              </p:sp>
              <p:pic>
                <p:nvPicPr>
                  <p:cNvPr id="49" name="Google Shape;1956;p135">
                    <a:extLst>
                      <a:ext uri="{FF2B5EF4-FFF2-40B4-BE49-F238E27FC236}">
                        <a16:creationId xmlns:a16="http://schemas.microsoft.com/office/drawing/2014/main" id="{00C99F9E-1EB9-494C-A90A-AE76263E5F7B}"/>
                      </a:ext>
                    </a:extLst>
                  </p:cNvPr>
                  <p:cNvPicPr preferRelativeResize="0"/>
                  <p:nvPr/>
                </p:nvPicPr>
                <p:blipFill rotWithShape="1">
                  <a:blip r:embed="rId7">
                    <a:alphaModFix/>
                  </a:blip>
                  <a:srcRect/>
                  <a:stretch/>
                </p:blipFill>
                <p:spPr>
                  <a:xfrm>
                    <a:off x="1881520" y="1473207"/>
                    <a:ext cx="998237" cy="315366"/>
                  </a:xfrm>
                  <a:prstGeom prst="rect">
                    <a:avLst/>
                  </a:prstGeom>
                  <a:noFill/>
                  <a:ln>
                    <a:noFill/>
                  </a:ln>
                </p:spPr>
              </p:pic>
            </p:grpSp>
            <p:cxnSp>
              <p:nvCxnSpPr>
                <p:cNvPr id="47" name="Google Shape;1957;p135">
                  <a:extLst>
                    <a:ext uri="{FF2B5EF4-FFF2-40B4-BE49-F238E27FC236}">
                      <a16:creationId xmlns:a16="http://schemas.microsoft.com/office/drawing/2014/main" id="{D0A67D62-3732-5C44-B05D-0E3092271B59}"/>
                    </a:ext>
                  </a:extLst>
                </p:cNvPr>
                <p:cNvCxnSpPr/>
                <p:nvPr/>
              </p:nvCxnSpPr>
              <p:spPr>
                <a:xfrm>
                  <a:off x="1638474" y="1452625"/>
                  <a:ext cx="0" cy="1837500"/>
                </a:xfrm>
                <a:prstGeom prst="straightConnector1">
                  <a:avLst/>
                </a:prstGeom>
                <a:noFill/>
                <a:ln w="19050" cap="flat" cmpd="sng">
                  <a:solidFill>
                    <a:schemeClr val="accent1"/>
                  </a:solidFill>
                  <a:prstDash val="solid"/>
                  <a:round/>
                  <a:headEnd type="none" w="sm" len="sm"/>
                  <a:tailEnd type="none" w="sm" len="sm"/>
                </a:ln>
              </p:spPr>
            </p:cxnSp>
          </p:grpSp>
          <p:sp>
            <p:nvSpPr>
              <p:cNvPr id="43" name="Google Shape;1958;p135">
                <a:extLst>
                  <a:ext uri="{FF2B5EF4-FFF2-40B4-BE49-F238E27FC236}">
                    <a16:creationId xmlns:a16="http://schemas.microsoft.com/office/drawing/2014/main" id="{57C8820A-00A5-5343-B93C-3F8F88DCCD78}"/>
                  </a:ext>
                </a:extLst>
              </p:cNvPr>
              <p:cNvSpPr txBox="1"/>
              <p:nvPr/>
            </p:nvSpPr>
            <p:spPr>
              <a:xfrm>
                <a:off x="136972" y="1042892"/>
                <a:ext cx="1061700" cy="1471800"/>
              </a:xfrm>
              <a:prstGeom prst="rect">
                <a:avLst/>
              </a:prstGeom>
              <a:solidFill>
                <a:srgbClr val="FFFFFF"/>
              </a:solidFill>
              <a:ln w="19050" cap="flat" cmpd="sng">
                <a:solidFill>
                  <a:srgbClr val="FFFFFF"/>
                </a:solidFill>
                <a:prstDash val="solid"/>
                <a:round/>
                <a:headEnd type="none" w="sm" len="sm"/>
                <a:tailEnd type="none" w="sm" len="sm"/>
              </a:ln>
            </p:spPr>
            <p:txBody>
              <a:bodyPr spcFirstLastPara="1" wrap="square" lIns="91433" tIns="91433" rIns="91433" bIns="91433" anchor="b" anchorCtr="0">
                <a:noAutofit/>
              </a:bodyPr>
              <a:lstStyle/>
              <a:p>
                <a:pPr algn="ctr">
                  <a:buClr>
                    <a:srgbClr val="000000"/>
                  </a:buClr>
                  <a:buSzPts val="900"/>
                </a:pPr>
                <a:r>
                  <a:rPr lang="en" sz="1200">
                    <a:solidFill>
                      <a:srgbClr val="434343"/>
                    </a:solidFill>
                    <a:latin typeface="Tahoma"/>
                    <a:ea typeface="Tahoma"/>
                    <a:cs typeface="Tahoma"/>
                    <a:sym typeface="Tahoma"/>
                  </a:rPr>
                  <a:t>Holistic understanding of  customers with a 360-degree view across channels: web, apps, print, and more</a:t>
                </a:r>
                <a:endParaRPr sz="1200">
                  <a:solidFill>
                    <a:srgbClr val="434343"/>
                  </a:solidFill>
                  <a:latin typeface="Tahoma"/>
                  <a:ea typeface="Tahoma"/>
                  <a:cs typeface="Tahoma"/>
                  <a:sym typeface="Tahoma"/>
                </a:endParaRPr>
              </a:p>
            </p:txBody>
          </p:sp>
        </p:grpSp>
        <p:pic>
          <p:nvPicPr>
            <p:cNvPr id="41" name="Google Shape;1959;p135">
              <a:extLst>
                <a:ext uri="{FF2B5EF4-FFF2-40B4-BE49-F238E27FC236}">
                  <a16:creationId xmlns:a16="http://schemas.microsoft.com/office/drawing/2014/main" id="{FD65DE64-67DD-9345-9B3F-74AB7468CB89}"/>
                </a:ext>
              </a:extLst>
            </p:cNvPr>
            <p:cNvPicPr preferRelativeResize="0"/>
            <p:nvPr/>
          </p:nvPicPr>
          <p:blipFill rotWithShape="1">
            <a:blip r:embed="rId8">
              <a:alphaModFix/>
            </a:blip>
            <a:srcRect/>
            <a:stretch/>
          </p:blipFill>
          <p:spPr>
            <a:xfrm>
              <a:off x="335324" y="1118225"/>
              <a:ext cx="700947" cy="342411"/>
            </a:xfrm>
            <a:prstGeom prst="rect">
              <a:avLst/>
            </a:prstGeom>
            <a:noFill/>
            <a:ln>
              <a:noFill/>
            </a:ln>
          </p:spPr>
        </p:pic>
      </p:grpSp>
      <p:grpSp>
        <p:nvGrpSpPr>
          <p:cNvPr id="50" name="Google Shape;1960;p135">
            <a:extLst>
              <a:ext uri="{FF2B5EF4-FFF2-40B4-BE49-F238E27FC236}">
                <a16:creationId xmlns:a16="http://schemas.microsoft.com/office/drawing/2014/main" id="{573E2B54-9D57-0140-A1C2-E6324BFD78B1}"/>
              </a:ext>
            </a:extLst>
          </p:cNvPr>
          <p:cNvGrpSpPr/>
          <p:nvPr/>
        </p:nvGrpSpPr>
        <p:grpSpPr>
          <a:xfrm>
            <a:off x="4408204" y="5148015"/>
            <a:ext cx="3375669" cy="1641967"/>
            <a:chOff x="4407029" y="5148015"/>
            <a:chExt cx="3374770" cy="1641966"/>
          </a:xfrm>
        </p:grpSpPr>
        <p:grpSp>
          <p:nvGrpSpPr>
            <p:cNvPr id="51" name="Google Shape;1961;p135">
              <a:extLst>
                <a:ext uri="{FF2B5EF4-FFF2-40B4-BE49-F238E27FC236}">
                  <a16:creationId xmlns:a16="http://schemas.microsoft.com/office/drawing/2014/main" id="{5D5C0BEA-E773-D54F-AA44-85E8EBD9C0D0}"/>
                </a:ext>
              </a:extLst>
            </p:cNvPr>
            <p:cNvGrpSpPr/>
            <p:nvPr/>
          </p:nvGrpSpPr>
          <p:grpSpPr>
            <a:xfrm>
              <a:off x="4407029" y="5148015"/>
              <a:ext cx="3374770" cy="1641966"/>
              <a:chOff x="4240086" y="5306502"/>
              <a:chExt cx="3374770" cy="1641966"/>
            </a:xfrm>
          </p:grpSpPr>
          <p:grpSp>
            <p:nvGrpSpPr>
              <p:cNvPr id="54" name="Google Shape;1962;p135">
                <a:extLst>
                  <a:ext uri="{FF2B5EF4-FFF2-40B4-BE49-F238E27FC236}">
                    <a16:creationId xmlns:a16="http://schemas.microsoft.com/office/drawing/2014/main" id="{FDCF728A-3581-4C42-9896-E0B96AA072EA}"/>
                  </a:ext>
                </a:extLst>
              </p:cNvPr>
              <p:cNvGrpSpPr/>
              <p:nvPr/>
            </p:nvGrpSpPr>
            <p:grpSpPr>
              <a:xfrm>
                <a:off x="4240086" y="5306502"/>
                <a:ext cx="1107361" cy="1234100"/>
                <a:chOff x="4240086" y="5306502"/>
                <a:chExt cx="1107361" cy="1234100"/>
              </a:xfrm>
            </p:grpSpPr>
            <p:grpSp>
              <p:nvGrpSpPr>
                <p:cNvPr id="69" name="Google Shape;1963;p135">
                  <a:extLst>
                    <a:ext uri="{FF2B5EF4-FFF2-40B4-BE49-F238E27FC236}">
                      <a16:creationId xmlns:a16="http://schemas.microsoft.com/office/drawing/2014/main" id="{067FC8BB-F45E-634F-8083-FBAE1F0FB440}"/>
                    </a:ext>
                  </a:extLst>
                </p:cNvPr>
                <p:cNvGrpSpPr/>
                <p:nvPr/>
              </p:nvGrpSpPr>
              <p:grpSpPr>
                <a:xfrm>
                  <a:off x="4240086" y="5306502"/>
                  <a:ext cx="1107361" cy="1234100"/>
                  <a:chOff x="2848364" y="3128434"/>
                  <a:chExt cx="831852" cy="927058"/>
                </a:xfrm>
              </p:grpSpPr>
              <p:sp>
                <p:nvSpPr>
                  <p:cNvPr id="71" name="Google Shape;1964;p135">
                    <a:extLst>
                      <a:ext uri="{FF2B5EF4-FFF2-40B4-BE49-F238E27FC236}">
                        <a16:creationId xmlns:a16="http://schemas.microsoft.com/office/drawing/2014/main" id="{972B07E9-1E36-344A-9CD4-F8EB32EE0EA4}"/>
                      </a:ext>
                    </a:extLst>
                  </p:cNvPr>
                  <p:cNvSpPr/>
                  <p:nvPr/>
                </p:nvSpPr>
                <p:spPr>
                  <a:xfrm>
                    <a:off x="2848364" y="3129710"/>
                    <a:ext cx="831852" cy="925782"/>
                  </a:xfrm>
                  <a:custGeom>
                    <a:avLst/>
                    <a:gdLst/>
                    <a:ahLst/>
                    <a:cxnLst/>
                    <a:rect l="l" t="t" r="r" b="b"/>
                    <a:pathLst>
                      <a:path w="882" h="975" extrusionOk="0">
                        <a:moveTo>
                          <a:pt x="441" y="0"/>
                        </a:moveTo>
                        <a:cubicBezTo>
                          <a:pt x="197" y="0"/>
                          <a:pt x="0" y="83"/>
                          <a:pt x="0" y="186"/>
                        </a:cubicBezTo>
                        <a:cubicBezTo>
                          <a:pt x="0" y="186"/>
                          <a:pt x="0" y="186"/>
                          <a:pt x="0" y="186"/>
                        </a:cubicBezTo>
                        <a:cubicBezTo>
                          <a:pt x="0" y="789"/>
                          <a:pt x="0" y="789"/>
                          <a:pt x="0" y="789"/>
                        </a:cubicBezTo>
                        <a:cubicBezTo>
                          <a:pt x="0" y="892"/>
                          <a:pt x="197" y="975"/>
                          <a:pt x="441" y="975"/>
                        </a:cubicBezTo>
                        <a:cubicBezTo>
                          <a:pt x="684" y="975"/>
                          <a:pt x="882" y="892"/>
                          <a:pt x="882" y="789"/>
                        </a:cubicBezTo>
                        <a:cubicBezTo>
                          <a:pt x="882" y="186"/>
                          <a:pt x="882" y="186"/>
                          <a:pt x="882" y="186"/>
                        </a:cubicBezTo>
                        <a:cubicBezTo>
                          <a:pt x="882" y="186"/>
                          <a:pt x="882" y="186"/>
                          <a:pt x="882" y="186"/>
                        </a:cubicBezTo>
                        <a:cubicBezTo>
                          <a:pt x="882" y="83"/>
                          <a:pt x="684" y="0"/>
                          <a:pt x="441" y="0"/>
                        </a:cubicBezTo>
                        <a:close/>
                      </a:path>
                    </a:pathLst>
                  </a:custGeom>
                  <a:solidFill>
                    <a:srgbClr val="FFFFFF"/>
                  </a:solidFill>
                  <a:ln w="25400" cap="flat" cmpd="sng">
                    <a:solidFill>
                      <a:srgbClr val="999999"/>
                    </a:solidFill>
                    <a:prstDash val="solid"/>
                    <a:round/>
                    <a:headEnd type="none" w="sm" len="sm"/>
                    <a:tailEnd type="none" w="sm" len="sm"/>
                  </a:ln>
                </p:spPr>
                <p:txBody>
                  <a:bodyPr spcFirstLastPara="1" wrap="square" lIns="91433" tIns="45700" rIns="91433" bIns="45700" anchor="t" anchorCtr="0">
                    <a:noAutofit/>
                  </a:bodyPr>
                  <a:lstStyle/>
                  <a:p>
                    <a:pPr>
                      <a:buClr>
                        <a:srgbClr val="000000"/>
                      </a:buClr>
                      <a:buSzPts val="1000"/>
                    </a:pPr>
                    <a:endParaRPr sz="1333">
                      <a:solidFill>
                        <a:srgbClr val="282828"/>
                      </a:solidFill>
                      <a:latin typeface="Tahoma"/>
                      <a:ea typeface="Tahoma"/>
                      <a:cs typeface="Tahoma"/>
                      <a:sym typeface="Tahoma"/>
                    </a:endParaRPr>
                  </a:p>
                </p:txBody>
              </p:sp>
              <p:sp>
                <p:nvSpPr>
                  <p:cNvPr id="72" name="Google Shape;1965;p135">
                    <a:extLst>
                      <a:ext uri="{FF2B5EF4-FFF2-40B4-BE49-F238E27FC236}">
                        <a16:creationId xmlns:a16="http://schemas.microsoft.com/office/drawing/2014/main" id="{6577CE20-52A2-574F-B07B-F429BF2018EC}"/>
                      </a:ext>
                    </a:extLst>
                  </p:cNvPr>
                  <p:cNvSpPr/>
                  <p:nvPr/>
                </p:nvSpPr>
                <p:spPr>
                  <a:xfrm>
                    <a:off x="2849896" y="3128434"/>
                    <a:ext cx="822900" cy="282600"/>
                  </a:xfrm>
                  <a:prstGeom prst="ellipse">
                    <a:avLst/>
                  </a:prstGeom>
                  <a:solidFill>
                    <a:srgbClr val="FFFFFF"/>
                  </a:solidFill>
                  <a:ln w="25400" cap="flat" cmpd="sng">
                    <a:solidFill>
                      <a:srgbClr val="999999"/>
                    </a:solidFill>
                    <a:prstDash val="solid"/>
                    <a:round/>
                    <a:headEnd type="none" w="sm" len="sm"/>
                    <a:tailEnd type="none" w="sm" len="sm"/>
                  </a:ln>
                </p:spPr>
                <p:txBody>
                  <a:bodyPr spcFirstLastPara="1" wrap="square" lIns="91433" tIns="45700" rIns="91433" bIns="45700" anchor="t" anchorCtr="0">
                    <a:noAutofit/>
                  </a:bodyPr>
                  <a:lstStyle/>
                  <a:p>
                    <a:pPr>
                      <a:buClr>
                        <a:srgbClr val="000000"/>
                      </a:buClr>
                      <a:buSzPts val="1000"/>
                    </a:pPr>
                    <a:endParaRPr sz="1333">
                      <a:solidFill>
                        <a:srgbClr val="282828"/>
                      </a:solidFill>
                      <a:latin typeface="Tahoma"/>
                      <a:ea typeface="Tahoma"/>
                      <a:cs typeface="Tahoma"/>
                      <a:sym typeface="Tahoma"/>
                    </a:endParaRPr>
                  </a:p>
                </p:txBody>
              </p:sp>
              <p:pic>
                <p:nvPicPr>
                  <p:cNvPr id="73" name="Google Shape;1966;p135">
                    <a:extLst>
                      <a:ext uri="{FF2B5EF4-FFF2-40B4-BE49-F238E27FC236}">
                        <a16:creationId xmlns:a16="http://schemas.microsoft.com/office/drawing/2014/main" id="{3B4B0526-DBAF-E540-AE20-88F50ACC4DA6}"/>
                      </a:ext>
                    </a:extLst>
                  </p:cNvPr>
                  <p:cNvPicPr preferRelativeResize="0"/>
                  <p:nvPr/>
                </p:nvPicPr>
                <p:blipFill rotWithShape="1">
                  <a:blip r:embed="rId9">
                    <a:alphaModFix/>
                  </a:blip>
                  <a:srcRect/>
                  <a:stretch/>
                </p:blipFill>
                <p:spPr>
                  <a:xfrm>
                    <a:off x="2869810" y="3149287"/>
                    <a:ext cx="748634" cy="223622"/>
                  </a:xfrm>
                  <a:prstGeom prst="rect">
                    <a:avLst/>
                  </a:prstGeom>
                  <a:noFill/>
                  <a:ln>
                    <a:noFill/>
                  </a:ln>
                </p:spPr>
              </p:pic>
            </p:grpSp>
            <p:pic>
              <p:nvPicPr>
                <p:cNvPr id="70" name="Google Shape;1967;p135">
                  <a:extLst>
                    <a:ext uri="{FF2B5EF4-FFF2-40B4-BE49-F238E27FC236}">
                      <a16:creationId xmlns:a16="http://schemas.microsoft.com/office/drawing/2014/main" id="{701C68AF-84C8-1348-BDC5-08AAAE64DFCE}"/>
                    </a:ext>
                  </a:extLst>
                </p:cNvPr>
                <p:cNvPicPr preferRelativeResize="0"/>
                <p:nvPr/>
              </p:nvPicPr>
              <p:blipFill rotWithShape="1">
                <a:blip r:embed="rId10">
                  <a:alphaModFix/>
                </a:blip>
                <a:srcRect/>
                <a:stretch/>
              </p:blipFill>
              <p:spPr>
                <a:xfrm>
                  <a:off x="4465031" y="5799066"/>
                  <a:ext cx="575682" cy="281375"/>
                </a:xfrm>
                <a:prstGeom prst="rect">
                  <a:avLst/>
                </a:prstGeom>
                <a:noFill/>
                <a:ln>
                  <a:noFill/>
                </a:ln>
              </p:spPr>
            </p:pic>
          </p:grpSp>
          <p:grpSp>
            <p:nvGrpSpPr>
              <p:cNvPr id="55" name="Google Shape;1968;p135">
                <a:extLst>
                  <a:ext uri="{FF2B5EF4-FFF2-40B4-BE49-F238E27FC236}">
                    <a16:creationId xmlns:a16="http://schemas.microsoft.com/office/drawing/2014/main" id="{A0488596-EDD7-1A4C-9AE5-4EB0C680462E}"/>
                  </a:ext>
                </a:extLst>
              </p:cNvPr>
              <p:cNvGrpSpPr/>
              <p:nvPr/>
            </p:nvGrpSpPr>
            <p:grpSpPr>
              <a:xfrm>
                <a:off x="6507495" y="5307351"/>
                <a:ext cx="1107361" cy="1232401"/>
                <a:chOff x="5214934" y="3129710"/>
                <a:chExt cx="831852" cy="925782"/>
              </a:xfrm>
            </p:grpSpPr>
            <p:sp>
              <p:nvSpPr>
                <p:cNvPr id="64" name="Google Shape;1969;p135">
                  <a:extLst>
                    <a:ext uri="{FF2B5EF4-FFF2-40B4-BE49-F238E27FC236}">
                      <a16:creationId xmlns:a16="http://schemas.microsoft.com/office/drawing/2014/main" id="{FB74885D-8267-E14B-BB70-227A5DA9E6DC}"/>
                    </a:ext>
                  </a:extLst>
                </p:cNvPr>
                <p:cNvSpPr/>
                <p:nvPr/>
              </p:nvSpPr>
              <p:spPr>
                <a:xfrm>
                  <a:off x="5214934" y="3129710"/>
                  <a:ext cx="831852" cy="925782"/>
                </a:xfrm>
                <a:custGeom>
                  <a:avLst/>
                  <a:gdLst/>
                  <a:ahLst/>
                  <a:cxnLst/>
                  <a:rect l="l" t="t" r="r" b="b"/>
                  <a:pathLst>
                    <a:path w="882" h="975" extrusionOk="0">
                      <a:moveTo>
                        <a:pt x="441" y="0"/>
                      </a:moveTo>
                      <a:cubicBezTo>
                        <a:pt x="197" y="0"/>
                        <a:pt x="0" y="83"/>
                        <a:pt x="0" y="186"/>
                      </a:cubicBezTo>
                      <a:cubicBezTo>
                        <a:pt x="0" y="186"/>
                        <a:pt x="0" y="186"/>
                        <a:pt x="0" y="186"/>
                      </a:cubicBezTo>
                      <a:cubicBezTo>
                        <a:pt x="0" y="789"/>
                        <a:pt x="0" y="789"/>
                        <a:pt x="0" y="789"/>
                      </a:cubicBezTo>
                      <a:cubicBezTo>
                        <a:pt x="0" y="892"/>
                        <a:pt x="197" y="975"/>
                        <a:pt x="441" y="975"/>
                      </a:cubicBezTo>
                      <a:cubicBezTo>
                        <a:pt x="684" y="975"/>
                        <a:pt x="882" y="892"/>
                        <a:pt x="882" y="789"/>
                      </a:cubicBezTo>
                      <a:cubicBezTo>
                        <a:pt x="882" y="186"/>
                        <a:pt x="882" y="186"/>
                        <a:pt x="882" y="186"/>
                      </a:cubicBezTo>
                      <a:cubicBezTo>
                        <a:pt x="882" y="186"/>
                        <a:pt x="882" y="186"/>
                        <a:pt x="882" y="186"/>
                      </a:cubicBezTo>
                      <a:cubicBezTo>
                        <a:pt x="882" y="83"/>
                        <a:pt x="684" y="0"/>
                        <a:pt x="441" y="0"/>
                      </a:cubicBezTo>
                      <a:close/>
                    </a:path>
                  </a:pathLst>
                </a:custGeom>
                <a:solidFill>
                  <a:srgbClr val="FFFFFF"/>
                </a:solidFill>
                <a:ln w="25400" cap="flat" cmpd="sng">
                  <a:solidFill>
                    <a:srgbClr val="999999"/>
                  </a:solidFill>
                  <a:prstDash val="solid"/>
                  <a:round/>
                  <a:headEnd type="none" w="sm" len="sm"/>
                  <a:tailEnd type="none" w="sm" len="sm"/>
                </a:ln>
              </p:spPr>
              <p:txBody>
                <a:bodyPr spcFirstLastPara="1" wrap="square" lIns="91433" tIns="45700" rIns="91433" bIns="45700" anchor="t" anchorCtr="0">
                  <a:noAutofit/>
                </a:bodyPr>
                <a:lstStyle/>
                <a:p>
                  <a:pPr>
                    <a:buClr>
                      <a:srgbClr val="000000"/>
                    </a:buClr>
                    <a:buSzPts val="1000"/>
                  </a:pPr>
                  <a:endParaRPr sz="1333">
                    <a:solidFill>
                      <a:srgbClr val="282828"/>
                    </a:solidFill>
                    <a:latin typeface="Tahoma"/>
                    <a:ea typeface="Tahoma"/>
                    <a:cs typeface="Tahoma"/>
                    <a:sym typeface="Tahoma"/>
                  </a:endParaRPr>
                </a:p>
              </p:txBody>
            </p:sp>
            <p:sp>
              <p:nvSpPr>
                <p:cNvPr id="65" name="Google Shape;1970;p135">
                  <a:extLst>
                    <a:ext uri="{FF2B5EF4-FFF2-40B4-BE49-F238E27FC236}">
                      <a16:creationId xmlns:a16="http://schemas.microsoft.com/office/drawing/2014/main" id="{AA31E3AD-D1E4-E947-AE69-37E8BB4E81F1}"/>
                    </a:ext>
                  </a:extLst>
                </p:cNvPr>
                <p:cNvSpPr/>
                <p:nvPr/>
              </p:nvSpPr>
              <p:spPr>
                <a:xfrm>
                  <a:off x="5222090" y="3132956"/>
                  <a:ext cx="819300" cy="292800"/>
                </a:xfrm>
                <a:prstGeom prst="ellipse">
                  <a:avLst/>
                </a:prstGeom>
                <a:solidFill>
                  <a:srgbClr val="FFFFFF"/>
                </a:solidFill>
                <a:ln w="25400" cap="flat" cmpd="sng">
                  <a:solidFill>
                    <a:srgbClr val="999999"/>
                  </a:solidFill>
                  <a:prstDash val="solid"/>
                  <a:round/>
                  <a:headEnd type="none" w="sm" len="sm"/>
                  <a:tailEnd type="none" w="sm" len="sm"/>
                </a:ln>
              </p:spPr>
              <p:txBody>
                <a:bodyPr spcFirstLastPara="1" wrap="square" lIns="91433" tIns="45700" rIns="91433" bIns="45700" anchor="t" anchorCtr="0">
                  <a:noAutofit/>
                </a:bodyPr>
                <a:lstStyle/>
                <a:p>
                  <a:pPr>
                    <a:buClr>
                      <a:srgbClr val="000000"/>
                    </a:buClr>
                    <a:buSzPts val="1000"/>
                  </a:pPr>
                  <a:endParaRPr sz="1333">
                    <a:solidFill>
                      <a:srgbClr val="282828"/>
                    </a:solidFill>
                    <a:latin typeface="Tahoma"/>
                    <a:ea typeface="Tahoma"/>
                    <a:cs typeface="Tahoma"/>
                    <a:sym typeface="Tahoma"/>
                  </a:endParaRPr>
                </a:p>
              </p:txBody>
            </p:sp>
            <p:pic>
              <p:nvPicPr>
                <p:cNvPr id="66" name="Google Shape;1971;p135">
                  <a:extLst>
                    <a:ext uri="{FF2B5EF4-FFF2-40B4-BE49-F238E27FC236}">
                      <a16:creationId xmlns:a16="http://schemas.microsoft.com/office/drawing/2014/main" id="{5951D819-4676-CC46-8EC5-36CA4CA58569}"/>
                    </a:ext>
                  </a:extLst>
                </p:cNvPr>
                <p:cNvPicPr preferRelativeResize="0"/>
                <p:nvPr/>
              </p:nvPicPr>
              <p:blipFill rotWithShape="1">
                <a:blip r:embed="rId11">
                  <a:alphaModFix/>
                </a:blip>
                <a:srcRect t="34350" b="34205"/>
                <a:stretch/>
              </p:blipFill>
              <p:spPr>
                <a:xfrm>
                  <a:off x="5384199" y="3777667"/>
                  <a:ext cx="494838" cy="155619"/>
                </a:xfrm>
                <a:prstGeom prst="rect">
                  <a:avLst/>
                </a:prstGeom>
                <a:noFill/>
                <a:ln>
                  <a:noFill/>
                </a:ln>
              </p:spPr>
            </p:pic>
            <p:pic>
              <p:nvPicPr>
                <p:cNvPr id="67" name="Google Shape;1972;p135">
                  <a:extLst>
                    <a:ext uri="{FF2B5EF4-FFF2-40B4-BE49-F238E27FC236}">
                      <a16:creationId xmlns:a16="http://schemas.microsoft.com/office/drawing/2014/main" id="{B32786A1-1084-5844-94BF-AE3ABF50782C}"/>
                    </a:ext>
                  </a:extLst>
                </p:cNvPr>
                <p:cNvPicPr preferRelativeResize="0"/>
                <p:nvPr/>
              </p:nvPicPr>
              <p:blipFill rotWithShape="1">
                <a:blip r:embed="rId12">
                  <a:alphaModFix/>
                </a:blip>
                <a:srcRect/>
                <a:stretch/>
              </p:blipFill>
              <p:spPr>
                <a:xfrm>
                  <a:off x="5361465" y="3261432"/>
                  <a:ext cx="548350" cy="62794"/>
                </a:xfrm>
                <a:prstGeom prst="rect">
                  <a:avLst/>
                </a:prstGeom>
                <a:noFill/>
                <a:ln>
                  <a:noFill/>
                </a:ln>
              </p:spPr>
            </p:pic>
            <p:pic>
              <p:nvPicPr>
                <p:cNvPr id="68" name="Google Shape;1973;p135">
                  <a:extLst>
                    <a:ext uri="{FF2B5EF4-FFF2-40B4-BE49-F238E27FC236}">
                      <a16:creationId xmlns:a16="http://schemas.microsoft.com/office/drawing/2014/main" id="{863E744C-2DCD-964A-A15C-994AADF6B0E8}"/>
                    </a:ext>
                  </a:extLst>
                </p:cNvPr>
                <p:cNvPicPr preferRelativeResize="0"/>
                <p:nvPr/>
              </p:nvPicPr>
              <p:blipFill rotWithShape="1">
                <a:blip r:embed="rId13">
                  <a:alphaModFix/>
                </a:blip>
                <a:srcRect/>
                <a:stretch/>
              </p:blipFill>
              <p:spPr>
                <a:xfrm>
                  <a:off x="5443085" y="3502649"/>
                  <a:ext cx="380758" cy="198125"/>
                </a:xfrm>
                <a:prstGeom prst="rect">
                  <a:avLst/>
                </a:prstGeom>
                <a:noFill/>
                <a:ln>
                  <a:noFill/>
                </a:ln>
              </p:spPr>
            </p:pic>
          </p:grpSp>
          <p:grpSp>
            <p:nvGrpSpPr>
              <p:cNvPr id="56" name="Google Shape;1974;p135">
                <a:extLst>
                  <a:ext uri="{FF2B5EF4-FFF2-40B4-BE49-F238E27FC236}">
                    <a16:creationId xmlns:a16="http://schemas.microsoft.com/office/drawing/2014/main" id="{DC89FA45-E1AD-4848-93FC-02579970F51F}"/>
                  </a:ext>
                </a:extLst>
              </p:cNvPr>
              <p:cNvGrpSpPr/>
              <p:nvPr/>
            </p:nvGrpSpPr>
            <p:grpSpPr>
              <a:xfrm>
                <a:off x="5222802" y="5378216"/>
                <a:ext cx="1409339" cy="1570252"/>
                <a:chOff x="5236259" y="5395891"/>
                <a:chExt cx="1409339" cy="1570252"/>
              </a:xfrm>
            </p:grpSpPr>
            <p:grpSp>
              <p:nvGrpSpPr>
                <p:cNvPr id="57" name="Google Shape;1975;p135">
                  <a:extLst>
                    <a:ext uri="{FF2B5EF4-FFF2-40B4-BE49-F238E27FC236}">
                      <a16:creationId xmlns:a16="http://schemas.microsoft.com/office/drawing/2014/main" id="{2F828FD5-D09A-B54B-BBD2-8E9D38614F2C}"/>
                    </a:ext>
                  </a:extLst>
                </p:cNvPr>
                <p:cNvGrpSpPr/>
                <p:nvPr/>
              </p:nvGrpSpPr>
              <p:grpSpPr>
                <a:xfrm>
                  <a:off x="5236259" y="5395891"/>
                  <a:ext cx="1406315" cy="1570252"/>
                  <a:chOff x="4212651" y="3544824"/>
                  <a:chExt cx="1056427" cy="1179576"/>
                </a:xfrm>
              </p:grpSpPr>
              <p:sp>
                <p:nvSpPr>
                  <p:cNvPr id="62" name="Google Shape;1976;p135">
                    <a:extLst>
                      <a:ext uri="{FF2B5EF4-FFF2-40B4-BE49-F238E27FC236}">
                        <a16:creationId xmlns:a16="http://schemas.microsoft.com/office/drawing/2014/main" id="{334B3222-DEF9-3A49-BC38-5DD71CE393E1}"/>
                      </a:ext>
                    </a:extLst>
                  </p:cNvPr>
                  <p:cNvSpPr/>
                  <p:nvPr/>
                </p:nvSpPr>
                <p:spPr>
                  <a:xfrm>
                    <a:off x="4212651" y="3548684"/>
                    <a:ext cx="1056427" cy="1175716"/>
                  </a:xfrm>
                  <a:custGeom>
                    <a:avLst/>
                    <a:gdLst/>
                    <a:ahLst/>
                    <a:cxnLst/>
                    <a:rect l="l" t="t" r="r" b="b"/>
                    <a:pathLst>
                      <a:path w="882" h="975" extrusionOk="0">
                        <a:moveTo>
                          <a:pt x="441" y="0"/>
                        </a:moveTo>
                        <a:cubicBezTo>
                          <a:pt x="197" y="0"/>
                          <a:pt x="0" y="83"/>
                          <a:pt x="0" y="186"/>
                        </a:cubicBezTo>
                        <a:cubicBezTo>
                          <a:pt x="0" y="186"/>
                          <a:pt x="0" y="186"/>
                          <a:pt x="0" y="186"/>
                        </a:cubicBezTo>
                        <a:cubicBezTo>
                          <a:pt x="0" y="789"/>
                          <a:pt x="0" y="789"/>
                          <a:pt x="0" y="789"/>
                        </a:cubicBezTo>
                        <a:cubicBezTo>
                          <a:pt x="0" y="892"/>
                          <a:pt x="197" y="975"/>
                          <a:pt x="441" y="975"/>
                        </a:cubicBezTo>
                        <a:cubicBezTo>
                          <a:pt x="684" y="975"/>
                          <a:pt x="882" y="892"/>
                          <a:pt x="882" y="789"/>
                        </a:cubicBezTo>
                        <a:cubicBezTo>
                          <a:pt x="882" y="186"/>
                          <a:pt x="882" y="186"/>
                          <a:pt x="882" y="186"/>
                        </a:cubicBezTo>
                        <a:cubicBezTo>
                          <a:pt x="882" y="186"/>
                          <a:pt x="882" y="186"/>
                          <a:pt x="882" y="186"/>
                        </a:cubicBezTo>
                        <a:cubicBezTo>
                          <a:pt x="882" y="83"/>
                          <a:pt x="684" y="0"/>
                          <a:pt x="441" y="0"/>
                        </a:cubicBezTo>
                        <a:close/>
                      </a:path>
                    </a:pathLst>
                  </a:custGeom>
                  <a:solidFill>
                    <a:srgbClr val="FFFFFF"/>
                  </a:solidFill>
                  <a:ln w="25400" cap="flat" cmpd="sng">
                    <a:solidFill>
                      <a:srgbClr val="999999"/>
                    </a:solidFill>
                    <a:prstDash val="solid"/>
                    <a:round/>
                    <a:headEnd type="none" w="sm" len="sm"/>
                    <a:tailEnd type="none" w="sm" len="sm"/>
                  </a:ln>
                </p:spPr>
                <p:txBody>
                  <a:bodyPr spcFirstLastPara="1" wrap="square" lIns="91433" tIns="45700" rIns="91433" bIns="45700" anchor="t" anchorCtr="0">
                    <a:noAutofit/>
                  </a:bodyPr>
                  <a:lstStyle/>
                  <a:p>
                    <a:pPr>
                      <a:buClr>
                        <a:srgbClr val="000000"/>
                      </a:buClr>
                      <a:buSzPts val="1000"/>
                    </a:pPr>
                    <a:endParaRPr sz="1333">
                      <a:solidFill>
                        <a:srgbClr val="282828"/>
                      </a:solidFill>
                      <a:latin typeface="Tahoma"/>
                      <a:ea typeface="Tahoma"/>
                      <a:cs typeface="Tahoma"/>
                      <a:sym typeface="Tahoma"/>
                    </a:endParaRPr>
                  </a:p>
                </p:txBody>
              </p:sp>
              <p:sp>
                <p:nvSpPr>
                  <p:cNvPr id="63" name="Google Shape;1977;p135">
                    <a:extLst>
                      <a:ext uri="{FF2B5EF4-FFF2-40B4-BE49-F238E27FC236}">
                        <a16:creationId xmlns:a16="http://schemas.microsoft.com/office/drawing/2014/main" id="{0015F2F6-4442-3D43-9F53-504B15FA14CE}"/>
                      </a:ext>
                    </a:extLst>
                  </p:cNvPr>
                  <p:cNvSpPr/>
                  <p:nvPr/>
                </p:nvSpPr>
                <p:spPr>
                  <a:xfrm>
                    <a:off x="4216400" y="3544824"/>
                    <a:ext cx="1050900" cy="357300"/>
                  </a:xfrm>
                  <a:prstGeom prst="ellipse">
                    <a:avLst/>
                  </a:prstGeom>
                  <a:solidFill>
                    <a:srgbClr val="FFFFFF"/>
                  </a:solidFill>
                  <a:ln w="25400" cap="flat" cmpd="sng">
                    <a:solidFill>
                      <a:srgbClr val="999999"/>
                    </a:solidFill>
                    <a:prstDash val="solid"/>
                    <a:round/>
                    <a:headEnd type="none" w="sm" len="sm"/>
                    <a:tailEnd type="none" w="sm" len="sm"/>
                  </a:ln>
                </p:spPr>
                <p:txBody>
                  <a:bodyPr spcFirstLastPara="1" wrap="square" lIns="91433" tIns="45700" rIns="91433" bIns="45700" anchor="t" anchorCtr="0">
                    <a:noAutofit/>
                  </a:bodyPr>
                  <a:lstStyle/>
                  <a:p>
                    <a:pPr>
                      <a:buClr>
                        <a:srgbClr val="000000"/>
                      </a:buClr>
                      <a:buSzPts val="1000"/>
                    </a:pPr>
                    <a:endParaRPr sz="1333">
                      <a:solidFill>
                        <a:srgbClr val="282828"/>
                      </a:solidFill>
                      <a:latin typeface="Tahoma"/>
                      <a:ea typeface="Tahoma"/>
                      <a:cs typeface="Tahoma"/>
                      <a:sym typeface="Tahoma"/>
                    </a:endParaRPr>
                  </a:p>
                </p:txBody>
              </p:sp>
            </p:grpSp>
            <p:grpSp>
              <p:nvGrpSpPr>
                <p:cNvPr id="58" name="Google Shape;1978;p135">
                  <a:extLst>
                    <a:ext uri="{FF2B5EF4-FFF2-40B4-BE49-F238E27FC236}">
                      <a16:creationId xmlns:a16="http://schemas.microsoft.com/office/drawing/2014/main" id="{0727A646-9904-9845-9933-A856269692E9}"/>
                    </a:ext>
                  </a:extLst>
                </p:cNvPr>
                <p:cNvGrpSpPr/>
                <p:nvPr/>
              </p:nvGrpSpPr>
              <p:grpSpPr>
                <a:xfrm>
                  <a:off x="5284978" y="5494753"/>
                  <a:ext cx="1360620" cy="1001908"/>
                  <a:chOff x="4319100" y="3619090"/>
                  <a:chExt cx="1022100" cy="752635"/>
                </a:xfrm>
              </p:grpSpPr>
              <p:pic>
                <p:nvPicPr>
                  <p:cNvPr id="59" name="Google Shape;1979;p135">
                    <a:extLst>
                      <a:ext uri="{FF2B5EF4-FFF2-40B4-BE49-F238E27FC236}">
                        <a16:creationId xmlns:a16="http://schemas.microsoft.com/office/drawing/2014/main" id="{6A334E0A-4ADF-B241-8712-1A225D3A36C3}"/>
                      </a:ext>
                    </a:extLst>
                  </p:cNvPr>
                  <p:cNvPicPr preferRelativeResize="0"/>
                  <p:nvPr/>
                </p:nvPicPr>
                <p:blipFill rotWithShape="1">
                  <a:blip r:embed="rId14">
                    <a:alphaModFix/>
                  </a:blip>
                  <a:srcRect t="15570" b="30384"/>
                  <a:stretch/>
                </p:blipFill>
                <p:spPr>
                  <a:xfrm>
                    <a:off x="4364125" y="3902137"/>
                    <a:ext cx="893172" cy="253781"/>
                  </a:xfrm>
                  <a:prstGeom prst="rect">
                    <a:avLst/>
                  </a:prstGeom>
                  <a:noFill/>
                  <a:ln>
                    <a:noFill/>
                  </a:ln>
                </p:spPr>
              </p:pic>
              <p:pic>
                <p:nvPicPr>
                  <p:cNvPr id="60" name="Google Shape;1980;p135">
                    <a:extLst>
                      <a:ext uri="{FF2B5EF4-FFF2-40B4-BE49-F238E27FC236}">
                        <a16:creationId xmlns:a16="http://schemas.microsoft.com/office/drawing/2014/main" id="{0325C47C-5C5E-1E43-A9FC-DF6553C23789}"/>
                      </a:ext>
                    </a:extLst>
                  </p:cNvPr>
                  <p:cNvPicPr preferRelativeResize="0"/>
                  <p:nvPr/>
                </p:nvPicPr>
                <p:blipFill rotWithShape="1">
                  <a:blip r:embed="rId15">
                    <a:alphaModFix/>
                  </a:blip>
                  <a:srcRect/>
                  <a:stretch/>
                </p:blipFill>
                <p:spPr>
                  <a:xfrm>
                    <a:off x="4564441" y="4178741"/>
                    <a:ext cx="494839" cy="192984"/>
                  </a:xfrm>
                  <a:prstGeom prst="rect">
                    <a:avLst/>
                  </a:prstGeom>
                  <a:noFill/>
                  <a:ln>
                    <a:noFill/>
                  </a:ln>
                </p:spPr>
              </p:pic>
              <p:sp>
                <p:nvSpPr>
                  <p:cNvPr id="61" name="Google Shape;1981;p135">
                    <a:extLst>
                      <a:ext uri="{FF2B5EF4-FFF2-40B4-BE49-F238E27FC236}">
                        <a16:creationId xmlns:a16="http://schemas.microsoft.com/office/drawing/2014/main" id="{4CFE3C6A-052E-4349-8ABE-CE11606C9F34}"/>
                      </a:ext>
                    </a:extLst>
                  </p:cNvPr>
                  <p:cNvSpPr/>
                  <p:nvPr/>
                </p:nvSpPr>
                <p:spPr>
                  <a:xfrm>
                    <a:off x="4319100" y="3619090"/>
                    <a:ext cx="1022100" cy="209100"/>
                  </a:xfrm>
                  <a:prstGeom prst="rect">
                    <a:avLst/>
                  </a:prstGeom>
                  <a:noFill/>
                  <a:ln>
                    <a:noFill/>
                  </a:ln>
                </p:spPr>
                <p:txBody>
                  <a:bodyPr spcFirstLastPara="1" wrap="square" lIns="91433" tIns="91433" rIns="91433" bIns="91433" anchor="ctr" anchorCtr="0">
                    <a:noAutofit/>
                  </a:bodyPr>
                  <a:lstStyle/>
                  <a:p>
                    <a:pPr algn="ctr">
                      <a:lnSpc>
                        <a:spcPct val="83000"/>
                      </a:lnSpc>
                      <a:buClr>
                        <a:srgbClr val="997CDF"/>
                      </a:buClr>
                      <a:buSzPts val="800"/>
                    </a:pPr>
                    <a:r>
                      <a:rPr lang="en" sz="1067" b="1">
                        <a:solidFill>
                          <a:schemeClr val="dk1"/>
                        </a:solidFill>
                        <a:latin typeface="Tahoma"/>
                        <a:ea typeface="Tahoma"/>
                        <a:cs typeface="Tahoma"/>
                        <a:sym typeface="Tahoma"/>
                      </a:rPr>
                      <a:t>Data Lake</a:t>
                    </a:r>
                    <a:endParaRPr sz="1067">
                      <a:solidFill>
                        <a:schemeClr val="dk1"/>
                      </a:solidFill>
                      <a:latin typeface="Tahoma"/>
                      <a:ea typeface="Tahoma"/>
                      <a:cs typeface="Tahoma"/>
                      <a:sym typeface="Tahoma"/>
                    </a:endParaRPr>
                  </a:p>
                </p:txBody>
              </p:sp>
            </p:grpSp>
          </p:grpSp>
        </p:grpSp>
        <p:pic>
          <p:nvPicPr>
            <p:cNvPr id="52" name="Google Shape;1982;p135">
              <a:extLst>
                <a:ext uri="{FF2B5EF4-FFF2-40B4-BE49-F238E27FC236}">
                  <a16:creationId xmlns:a16="http://schemas.microsoft.com/office/drawing/2014/main" id="{E6EFC07B-8A5A-7247-BA44-C28456A51CFF}"/>
                </a:ext>
              </a:extLst>
            </p:cNvPr>
            <p:cNvPicPr preferRelativeResize="0"/>
            <p:nvPr/>
          </p:nvPicPr>
          <p:blipFill rotWithShape="1">
            <a:blip r:embed="rId16">
              <a:alphaModFix/>
            </a:blip>
            <a:srcRect t="32683" b="28929"/>
            <a:stretch/>
          </p:blipFill>
          <p:spPr>
            <a:xfrm>
              <a:off x="5479047" y="6350861"/>
              <a:ext cx="1241000" cy="223526"/>
            </a:xfrm>
            <a:prstGeom prst="rect">
              <a:avLst/>
            </a:prstGeom>
            <a:noFill/>
            <a:ln>
              <a:noFill/>
            </a:ln>
          </p:spPr>
        </p:pic>
        <p:pic>
          <p:nvPicPr>
            <p:cNvPr id="53" name="Google Shape;1983;p135">
              <a:extLst>
                <a:ext uri="{FF2B5EF4-FFF2-40B4-BE49-F238E27FC236}">
                  <a16:creationId xmlns:a16="http://schemas.microsoft.com/office/drawing/2014/main" id="{2A11E9EE-8D7B-2E45-B319-074D8B787BBF}"/>
                </a:ext>
              </a:extLst>
            </p:cNvPr>
            <p:cNvPicPr preferRelativeResize="0"/>
            <p:nvPr/>
          </p:nvPicPr>
          <p:blipFill rotWithShape="1">
            <a:blip r:embed="rId17">
              <a:alphaModFix/>
            </a:blip>
            <a:srcRect/>
            <a:stretch/>
          </p:blipFill>
          <p:spPr>
            <a:xfrm>
              <a:off x="4683249" y="6038349"/>
              <a:ext cx="574576" cy="166100"/>
            </a:xfrm>
            <a:prstGeom prst="rect">
              <a:avLst/>
            </a:prstGeom>
            <a:noFill/>
            <a:ln>
              <a:noFill/>
            </a:ln>
          </p:spPr>
        </p:pic>
      </p:grpSp>
    </p:spTree>
    <p:extLst>
      <p:ext uri="{BB962C8B-B14F-4D97-AF65-F5344CB8AC3E}">
        <p14:creationId xmlns:p14="http://schemas.microsoft.com/office/powerpoint/2010/main" val="321961920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23" id="{3E7F8794-E697-444F-AC03-5E9E90308152}" vid="{C55D0859-7C95-E447-BBB5-1F66C2125F3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0795A9088DC8742AB2D4C99FBDB0BC1" ma:contentTypeVersion="9" ma:contentTypeDescription="Create a new document." ma:contentTypeScope="" ma:versionID="3c5c98afd289ee860a42f3f8fe2894ec">
  <xsd:schema xmlns:xsd="http://www.w3.org/2001/XMLSchema" xmlns:xs="http://www.w3.org/2001/XMLSchema" xmlns:p="http://schemas.microsoft.com/office/2006/metadata/properties" xmlns:ns2="cabb6530-c06c-4633-af7b-b0984f54375b" targetNamespace="http://schemas.microsoft.com/office/2006/metadata/properties" ma:root="true" ma:fieldsID="f933ef08db7a0e7570eb4599836bed79" ns2:_="">
    <xsd:import namespace="cabb6530-c06c-4633-af7b-b0984f54375b"/>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abb6530-c06c-4633-af7b-b0984f54375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53997C7-B7E1-419E-80AD-3D6167BC804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abb6530-c06c-4633-af7b-b0984f54375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AA48D6D-DE88-4D41-8EAC-B8F1133B8688}">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A996575E-F8E1-4D8F-A067-D78943CBF78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62</TotalTime>
  <Words>956</Words>
  <Application>Microsoft Macintosh PowerPoint</Application>
  <PresentationFormat>Widescreen</PresentationFormat>
  <Paragraphs>72</Paragraphs>
  <Slides>15</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15</vt:i4>
      </vt:variant>
    </vt:vector>
  </HeadingPairs>
  <TitlesOfParts>
    <vt:vector size="23" baseType="lpstr">
      <vt:lpstr>Arial</vt:lpstr>
      <vt:lpstr>Calibri</vt:lpstr>
      <vt:lpstr>Calibri Light</vt:lpstr>
      <vt:lpstr>Century Gothic</vt:lpstr>
      <vt:lpstr>Roboto</vt:lpstr>
      <vt:lpstr>Tahoma</vt:lpstr>
      <vt:lpstr>Times New Roman</vt:lpstr>
      <vt:lpstr>Office Theme</vt:lpstr>
      <vt:lpstr>Discover Move it Analytics</vt:lpstr>
      <vt:lpstr>Simplify Your Analytics</vt:lpstr>
      <vt:lpstr>Use Cases</vt:lpstr>
      <vt:lpstr>Move it Analytics is intended for companies that</vt:lpstr>
      <vt:lpstr>How can Looker help you?</vt:lpstr>
      <vt:lpstr>Looker Is A Tool Built For Today</vt:lpstr>
      <vt:lpstr>A New Way of Doing Things</vt:lpstr>
      <vt:lpstr>Technology Layers</vt:lpstr>
      <vt:lpstr>PowerPoint Presentation</vt:lpstr>
      <vt:lpstr>Looker Recognized as a Challenger in the Gartner 2020 Magic Quadrant for Analytics and Business Intelligence Platforms </vt:lpstr>
      <vt:lpstr>Looker Recognized as a Challenger in the Gartner 2020 Magic Quadrant for Analytics and Business Intelligence Platforms </vt:lpstr>
      <vt:lpstr>PowerPoint Presentation</vt:lpstr>
      <vt:lpstr>PowerPoint Presentation</vt:lpstr>
      <vt:lpstr>Next Steps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Sebastian Becerra</dc:creator>
  <cp:lastModifiedBy>Sebastian Becerra</cp:lastModifiedBy>
  <cp:revision>7</cp:revision>
  <dcterms:created xsi:type="dcterms:W3CDTF">2021-07-08T19:23:42Z</dcterms:created>
  <dcterms:modified xsi:type="dcterms:W3CDTF">2021-09-30T18:02:29Z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0x01010030795A9088DC8742AB2D4C99FBDB0BC1</vt:lpwstr>
  </property>
</Properties>
</file>